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20" r:id="rId1"/>
    <p:sldMasterId id="2147483722" r:id="rId2"/>
  </p:sldMasterIdLst>
  <p:notesMasterIdLst>
    <p:notesMasterId r:id="rId35"/>
  </p:notesMasterIdLst>
  <p:sldIdLst>
    <p:sldId id="287" r:id="rId3"/>
    <p:sldId id="372" r:id="rId4"/>
    <p:sldId id="363" r:id="rId5"/>
    <p:sldId id="364" r:id="rId6"/>
    <p:sldId id="365" r:id="rId7"/>
    <p:sldId id="366" r:id="rId8"/>
    <p:sldId id="367" r:id="rId9"/>
    <p:sldId id="369" r:id="rId10"/>
    <p:sldId id="370" r:id="rId11"/>
    <p:sldId id="371" r:id="rId12"/>
    <p:sldId id="377" r:id="rId13"/>
    <p:sldId id="374" r:id="rId14"/>
    <p:sldId id="375" r:id="rId15"/>
    <p:sldId id="376" r:id="rId16"/>
    <p:sldId id="389" r:id="rId17"/>
    <p:sldId id="378" r:id="rId18"/>
    <p:sldId id="379" r:id="rId19"/>
    <p:sldId id="380" r:id="rId20"/>
    <p:sldId id="381" r:id="rId21"/>
    <p:sldId id="382" r:id="rId22"/>
    <p:sldId id="383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265" r:id="rId31"/>
    <p:sldId id="399" r:id="rId32"/>
    <p:sldId id="400" r:id="rId33"/>
    <p:sldId id="286" r:id="rId34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elvetica Neue" panose="02000503000000020004" pitchFamily="2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e Connelly" initials="" lastIdx="2" clrIdx="0"/>
  <p:cmAuthor id="2" name="Catherine Johnson" initials="" lastIdx="2" clrIdx="1"/>
  <p:cmAuthor id="3" name="Tanya Bragin" initials="" lastIdx="1" clrIdx="2"/>
  <p:cmAuthor id="4" name="Yoav Derazon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609465-7CA5-46BF-88FB-9866AEBAA86B}">
  <a:tblStyle styleId="{94609465-7CA5-46BF-88FB-9866AEBAA8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5"/>
    <p:restoredTop sz="76147"/>
  </p:normalViewPr>
  <p:slideViewPr>
    <p:cSldViewPr snapToGrid="0" snapToObjects="1">
      <p:cViewPr varScale="1">
        <p:scale>
          <a:sx n="154" d="100"/>
          <a:sy n="154" d="100"/>
        </p:scale>
        <p:origin x="10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399011" y="4343400"/>
            <a:ext cx="6068291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0" y="8627022"/>
            <a:ext cx="130509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25471" y="8823719"/>
            <a:ext cx="790382" cy="2295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system/files/conference/nsdi15/nsdi15-paper-suresh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69280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78717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63565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810002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25082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01270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92618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07950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3cbbe5011_0_3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1" name="Google Shape;461;g23cbbe5011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962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3cbbe5011_0_3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1" name="Google Shape;461;g23cbbe5011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13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2c2c16e4d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2c2c16e4d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00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733154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2c2c16e4d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2c2c16e4d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622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2c2c16e4d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2c2c16e4d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630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2c2c16e4d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2c2c16e4d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Based on C3 paper: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https://www.usenix.org/system/files/conference/nsdi15/nsdi15-paper-suresh.pdf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Uses an exponentially weighted moving average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q(s) = queue size, os(s) = outstanding requests, n = number of clients in the system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os(s) * n = "concurrency compensation"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R(s) = response time seen from coordinating node, </a:t>
            </a:r>
            <a:r>
              <a:rPr lang="en-US">
                <a:solidFill>
                  <a:schemeClr val="dk1"/>
                </a:solidFill>
              </a:rPr>
              <a:t>µ̄(s) = service time, b = penalty (arbitrary)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Still a bit rough: we could choose different values for b (currently=3), track different metrics, etc.  Would love feedback.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97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3754f11bf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3754f11bf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3754f11bf9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760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3754f11bf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3754f11bf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g3754f11bf9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4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2c2c16e4d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9" name="Google Shape;2279;g2c2c16e4d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478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2c2c16e4d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63" y="685800"/>
            <a:ext cx="6095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8" name="Google Shape;2288;g2c2c16e4d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g2c2c16e4d4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57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2c2c16e4d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63" y="685800"/>
            <a:ext cx="6095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9" name="Google Shape;2299;g2c2c16e4d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g2c2c16e4d4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152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2c2c16e4d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63" y="685800"/>
            <a:ext cx="6095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7" name="Google Shape;2307;g2c2c16e4d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g2c2c16e4d4_0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166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309427db5e_0_2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309427db5e_0_2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Overview of strategy, team, and roadmap for deliverables. Ideas for FY19.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40601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861152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500026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040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9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10736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10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46900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f8ecb68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f8ecb68b_0_38:notes"/>
          <p:cNvSpPr txBox="1">
            <a:spLocks noGrp="1"/>
          </p:cNvSpPr>
          <p:nvPr>
            <p:ph type="body" idx="1"/>
          </p:nvPr>
        </p:nvSpPr>
        <p:spPr>
          <a:xfrm>
            <a:off x="398462" y="4343400"/>
            <a:ext cx="6069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440" name="Google Shape;440;g34f8ecb68b_0_38:notes"/>
          <p:cNvSpPr txBox="1">
            <a:spLocks noGrp="1"/>
          </p:cNvSpPr>
          <p:nvPr>
            <p:ph type="sldNum" idx="12"/>
          </p:nvPr>
        </p:nvSpPr>
        <p:spPr>
          <a:xfrm>
            <a:off x="0" y="8626475"/>
            <a:ext cx="13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79635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1B">
  <p:cSld name="Title Option 1B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571"/>
            <a:ext cx="9144000" cy="51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35796" y="3357259"/>
            <a:ext cx="5293656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1E5F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725932" y="1847272"/>
            <a:ext cx="6710565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856" y="711424"/>
            <a:ext cx="2084489" cy="717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2A">
  <p:cSld name="Title Option 2A">
    <p:bg>
      <p:bgPr>
        <a:solidFill>
          <a:schemeClr val="accen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 l="12268" t="20708" r="22416" b="17349"/>
          <a:stretch/>
        </p:blipFill>
        <p:spPr>
          <a:xfrm>
            <a:off x="0" y="0"/>
            <a:ext cx="915473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1567435" y="3567384"/>
            <a:ext cx="4176628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1558884" y="1893479"/>
            <a:ext cx="4655303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400" y="1035699"/>
            <a:ext cx="1711458" cy="58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2B">
  <p:cSld name="Title Option 2B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"/>
          <p:cNvPicPr preferRelativeResize="0"/>
          <p:nvPr/>
        </p:nvPicPr>
        <p:blipFill rotWithShape="1">
          <a:blip r:embed="rId2">
            <a:alphaModFix/>
          </a:blip>
          <a:srcRect l="12258" t="20714" r="22457" b="16979"/>
          <a:stretch/>
        </p:blipFill>
        <p:spPr>
          <a:xfrm>
            <a:off x="0" y="0"/>
            <a:ext cx="9144000" cy="51714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 txBox="1">
            <a:spLocks noGrp="1"/>
          </p:cNvSpPr>
          <p:nvPr>
            <p:ph type="subTitle" idx="1"/>
          </p:nvPr>
        </p:nvSpPr>
        <p:spPr>
          <a:xfrm>
            <a:off x="1567435" y="3567384"/>
            <a:ext cx="4176628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2"/>
          </p:nvPr>
        </p:nvSpPr>
        <p:spPr>
          <a:xfrm>
            <a:off x="1558884" y="1893479"/>
            <a:ext cx="4655303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400" y="1035699"/>
            <a:ext cx="1711458" cy="58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">
  <p:cSld name="Co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343932" y="91440"/>
            <a:ext cx="7961868" cy="76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343932" y="830980"/>
            <a:ext cx="7961868" cy="35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458788" y="1250302"/>
            <a:ext cx="8229600" cy="34029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690880" y="1464907"/>
            <a:ext cx="7782560" cy="29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urier"/>
                <a:ea typeface="Courier"/>
                <a:cs typeface="Courier"/>
                <a:sym typeface="Courier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43932" y="152401"/>
            <a:ext cx="7961868" cy="70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343932" y="830980"/>
            <a:ext cx="7961868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>
            <a:spLocks noGrp="1"/>
          </p:cNvSpPr>
          <p:nvPr>
            <p:ph type="chart" idx="2"/>
          </p:nvPr>
        </p:nvSpPr>
        <p:spPr>
          <a:xfrm>
            <a:off x="1066800" y="1429807"/>
            <a:ext cx="7010400" cy="3349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711200" y="1076960"/>
            <a:ext cx="7716520" cy="3390017"/>
          </a:xfrm>
          <a:prstGeom prst="rect">
            <a:avLst/>
          </a:prstGeom>
          <a:solidFill>
            <a:srgbClr val="D7F2E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15"/>
          <p:cNvGrpSpPr/>
          <p:nvPr/>
        </p:nvGrpSpPr>
        <p:grpSpPr>
          <a:xfrm>
            <a:off x="589280" y="582097"/>
            <a:ext cx="853440" cy="743081"/>
            <a:chOff x="688975" y="1885950"/>
            <a:chExt cx="484505" cy="421853"/>
          </a:xfrm>
        </p:grpSpPr>
        <p:sp>
          <p:nvSpPr>
            <p:cNvPr id="82" name="Google Shape;82;p15"/>
            <p:cNvSpPr/>
            <p:nvPr/>
          </p:nvSpPr>
          <p:spPr>
            <a:xfrm>
              <a:off x="688975" y="1885950"/>
              <a:ext cx="225425" cy="4218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948055" y="1885950"/>
              <a:ext cx="225425" cy="4218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1483360" y="1322832"/>
            <a:ext cx="6593840" cy="211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1483360" y="3634727"/>
            <a:ext cx="453644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3"/>
          </p:nvPr>
        </p:nvSpPr>
        <p:spPr>
          <a:xfrm>
            <a:off x="1483360" y="3900016"/>
            <a:ext cx="4536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4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46653" y="4584192"/>
            <a:ext cx="9097347" cy="5593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16"/>
          <p:cNvGrpSpPr/>
          <p:nvPr/>
        </p:nvGrpSpPr>
        <p:grpSpPr>
          <a:xfrm>
            <a:off x="4240784" y="550291"/>
            <a:ext cx="662940" cy="577215"/>
            <a:chOff x="688975" y="1885950"/>
            <a:chExt cx="484505" cy="421853"/>
          </a:xfrm>
        </p:grpSpPr>
        <p:sp>
          <p:nvSpPr>
            <p:cNvPr id="91" name="Google Shape;91;p16"/>
            <p:cNvSpPr/>
            <p:nvPr/>
          </p:nvSpPr>
          <p:spPr>
            <a:xfrm>
              <a:off x="688975" y="1885950"/>
              <a:ext cx="225425" cy="4218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rgbClr val="89D9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948055" y="1885950"/>
              <a:ext cx="225425" cy="4218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rgbClr val="89D9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16"/>
          <p:cNvGrpSpPr/>
          <p:nvPr/>
        </p:nvGrpSpPr>
        <p:grpSpPr>
          <a:xfrm>
            <a:off x="1085342" y="1452372"/>
            <a:ext cx="6973824" cy="2633472"/>
            <a:chOff x="1897380" y="1354836"/>
            <a:chExt cx="5402580" cy="2633472"/>
          </a:xfrm>
        </p:grpSpPr>
        <p:cxnSp>
          <p:nvCxnSpPr>
            <p:cNvPr id="94" name="Google Shape;94;p16"/>
            <p:cNvCxnSpPr/>
            <p:nvPr/>
          </p:nvCxnSpPr>
          <p:spPr>
            <a:xfrm>
              <a:off x="1897380" y="1354836"/>
              <a:ext cx="5402580" cy="0"/>
            </a:xfrm>
            <a:prstGeom prst="straightConnector1">
              <a:avLst/>
            </a:prstGeom>
            <a:solidFill>
              <a:schemeClr val="accent1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6"/>
            <p:cNvCxnSpPr/>
            <p:nvPr/>
          </p:nvCxnSpPr>
          <p:spPr>
            <a:xfrm>
              <a:off x="1897380" y="3988308"/>
              <a:ext cx="5402580" cy="0"/>
            </a:xfrm>
            <a:prstGeom prst="straightConnector1">
              <a:avLst/>
            </a:prstGeom>
            <a:solidFill>
              <a:schemeClr val="accent1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082929" y="1475486"/>
            <a:ext cx="6978650" cy="2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1079500" y="4291583"/>
            <a:ext cx="6985508" cy="51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8E8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17"/>
          <p:cNvGrpSpPr/>
          <p:nvPr/>
        </p:nvGrpSpPr>
        <p:grpSpPr>
          <a:xfrm>
            <a:off x="1085342" y="1452372"/>
            <a:ext cx="6973824" cy="2633472"/>
            <a:chOff x="1897380" y="1354836"/>
            <a:chExt cx="5402580" cy="2633472"/>
          </a:xfrm>
        </p:grpSpPr>
        <p:cxnSp>
          <p:nvCxnSpPr>
            <p:cNvPr id="101" name="Google Shape;101;p17"/>
            <p:cNvCxnSpPr/>
            <p:nvPr/>
          </p:nvCxnSpPr>
          <p:spPr>
            <a:xfrm>
              <a:off x="1897380" y="1354836"/>
              <a:ext cx="5402580" cy="0"/>
            </a:xfrm>
            <a:prstGeom prst="straightConnector1">
              <a:avLst/>
            </a:prstGeom>
            <a:solidFill>
              <a:schemeClr val="accent1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" name="Google Shape;102;p17"/>
            <p:cNvCxnSpPr/>
            <p:nvPr/>
          </p:nvCxnSpPr>
          <p:spPr>
            <a:xfrm>
              <a:off x="1897380" y="3988308"/>
              <a:ext cx="5402580" cy="0"/>
            </a:xfrm>
            <a:prstGeom prst="straightConnector1">
              <a:avLst/>
            </a:prstGeom>
            <a:solidFill>
              <a:schemeClr val="accent1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1082929" y="1475486"/>
            <a:ext cx="6978650" cy="2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2"/>
          </p:nvPr>
        </p:nvSpPr>
        <p:spPr>
          <a:xfrm>
            <a:off x="1079500" y="4291583"/>
            <a:ext cx="6985508" cy="51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>
            <a:spLocks noGrp="1"/>
          </p:cNvSpPr>
          <p:nvPr>
            <p:ph type="pic" idx="3"/>
          </p:nvPr>
        </p:nvSpPr>
        <p:spPr>
          <a:xfrm>
            <a:off x="4091941" y="259080"/>
            <a:ext cx="960119" cy="96012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1">
  <p:cSld name="Transition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6512" y="4815840"/>
            <a:ext cx="79738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4573588" y="0"/>
            <a:ext cx="457358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484968" y="624840"/>
            <a:ext cx="3588068" cy="25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2"/>
          </p:nvPr>
        </p:nvSpPr>
        <p:spPr>
          <a:xfrm>
            <a:off x="484968" y="3303936"/>
            <a:ext cx="3588068" cy="9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2">
  <p:cSld name="Transition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6512" y="4815840"/>
            <a:ext cx="79738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4570412" y="0"/>
            <a:ext cx="457358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484968" y="624840"/>
            <a:ext cx="3588068" cy="25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2"/>
          </p:nvPr>
        </p:nvSpPr>
        <p:spPr>
          <a:xfrm>
            <a:off x="484968" y="3303936"/>
            <a:ext cx="3588068" cy="9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3">
  <p:cSld name="Transition 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6512" y="4815840"/>
            <a:ext cx="79738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/>
          <p:nvPr/>
        </p:nvSpPr>
        <p:spPr>
          <a:xfrm>
            <a:off x="4570412" y="0"/>
            <a:ext cx="45735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484968" y="624840"/>
            <a:ext cx="3588068" cy="25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2"/>
          </p:nvPr>
        </p:nvSpPr>
        <p:spPr>
          <a:xfrm>
            <a:off x="484968" y="3303936"/>
            <a:ext cx="3588068" cy="9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1C">
  <p:cSld name="Title Option 1C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667"/>
            <a:ext cx="9144000" cy="51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35796" y="3364879"/>
            <a:ext cx="5293656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725933" y="1854892"/>
            <a:ext cx="6878516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808936" y="689085"/>
            <a:ext cx="2081299" cy="739453"/>
            <a:chOff x="814016" y="689085"/>
            <a:chExt cx="2081299" cy="739453"/>
          </a:xfrm>
        </p:grpSpPr>
        <p:pic>
          <p:nvPicPr>
            <p:cNvPr id="26" name="Google Shape;26;p3"/>
            <p:cNvPicPr preferRelativeResize="0"/>
            <p:nvPr/>
          </p:nvPicPr>
          <p:blipFill rotWithShape="1">
            <a:blip r:embed="rId3">
              <a:alphaModFix/>
            </a:blip>
            <a:srcRect l="37895"/>
            <a:stretch/>
          </p:blipFill>
          <p:spPr>
            <a:xfrm>
              <a:off x="1595534" y="689085"/>
              <a:ext cx="1299781" cy="718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3"/>
            <p:cNvPicPr preferRelativeResize="0"/>
            <p:nvPr/>
          </p:nvPicPr>
          <p:blipFill rotWithShape="1">
            <a:blip r:embed="rId4">
              <a:alphaModFix/>
            </a:blip>
            <a:srcRect r="63403"/>
            <a:stretch/>
          </p:blipFill>
          <p:spPr>
            <a:xfrm>
              <a:off x="814016" y="711424"/>
              <a:ext cx="762857" cy="717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4">
  <p:cSld name="Transition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>
            <a:spLocks noGrp="1"/>
          </p:cNvSpPr>
          <p:nvPr>
            <p:ph type="pic" idx="2"/>
          </p:nvPr>
        </p:nvSpPr>
        <p:spPr>
          <a:xfrm>
            <a:off x="4570412" y="0"/>
            <a:ext cx="457358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485036" y="624840"/>
            <a:ext cx="3588068" cy="256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3"/>
          </p:nvPr>
        </p:nvSpPr>
        <p:spPr>
          <a:xfrm>
            <a:off x="485036" y="3303936"/>
            <a:ext cx="3588068" cy="9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5">
  <p:cSld name="Transition 5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2" descr="C:\Users\ynaas\Documents\YN design business\clients\Elastic\Corporate Presentation Template\art\Seg_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763"/>
            <a:ext cx="9144000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718820" y="739140"/>
            <a:ext cx="6972300" cy="2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718820" y="3174396"/>
            <a:ext cx="5186680" cy="9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AFE6D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">
  <p:cSld name="Image with Caption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3176" y="0"/>
            <a:ext cx="4570412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3"/>
          <p:cNvSpPr/>
          <p:nvPr/>
        </p:nvSpPr>
        <p:spPr>
          <a:xfrm>
            <a:off x="4573588" y="0"/>
            <a:ext cx="457041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5234940" y="784860"/>
            <a:ext cx="3451860" cy="356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3"/>
          <p:cNvSpPr>
            <a:spLocks noGrp="1"/>
          </p:cNvSpPr>
          <p:nvPr>
            <p:ph type="pic" idx="2"/>
          </p:nvPr>
        </p:nvSpPr>
        <p:spPr>
          <a:xfrm>
            <a:off x="458788" y="746478"/>
            <a:ext cx="3634740" cy="365372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/>
          <p:nvPr/>
        </p:nvSpPr>
        <p:spPr>
          <a:xfrm>
            <a:off x="100092" y="4855635"/>
            <a:ext cx="1008663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00"/>
            <a:ext cx="780926" cy="27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wo Circle">
  <p:cSld name="Image Two Circl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/>
          <p:nvPr/>
        </p:nvSpPr>
        <p:spPr>
          <a:xfrm>
            <a:off x="3176" y="0"/>
            <a:ext cx="9140824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/>
          <p:cNvSpPr>
            <a:spLocks noGrp="1"/>
          </p:cNvSpPr>
          <p:nvPr>
            <p:ph type="pic" idx="2"/>
          </p:nvPr>
        </p:nvSpPr>
        <p:spPr>
          <a:xfrm>
            <a:off x="687388" y="746478"/>
            <a:ext cx="3634740" cy="365372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>
            <a:spLocks noGrp="1"/>
          </p:cNvSpPr>
          <p:nvPr>
            <p:ph type="pic" idx="3"/>
          </p:nvPr>
        </p:nvSpPr>
        <p:spPr>
          <a:xfrm>
            <a:off x="4809808" y="746478"/>
            <a:ext cx="3634740" cy="365372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100092" y="4855635"/>
            <a:ext cx="1008663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24"/>
          <p:cNvGrpSpPr/>
          <p:nvPr/>
        </p:nvGrpSpPr>
        <p:grpSpPr>
          <a:xfrm>
            <a:off x="8141906" y="4805680"/>
            <a:ext cx="803689" cy="285538"/>
            <a:chOff x="814016" y="689085"/>
            <a:chExt cx="2081299" cy="739453"/>
          </a:xfrm>
        </p:grpSpPr>
        <p:pic>
          <p:nvPicPr>
            <p:cNvPr id="142" name="Google Shape;142;p24"/>
            <p:cNvPicPr preferRelativeResize="0"/>
            <p:nvPr/>
          </p:nvPicPr>
          <p:blipFill rotWithShape="1">
            <a:blip r:embed="rId2">
              <a:alphaModFix/>
            </a:blip>
            <a:srcRect l="37895"/>
            <a:stretch/>
          </p:blipFill>
          <p:spPr>
            <a:xfrm>
              <a:off x="1595534" y="689085"/>
              <a:ext cx="1299781" cy="718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4"/>
            <p:cNvPicPr preferRelativeResize="0"/>
            <p:nvPr/>
          </p:nvPicPr>
          <p:blipFill rotWithShape="1">
            <a:blip r:embed="rId3">
              <a:alphaModFix/>
            </a:blip>
            <a:srcRect r="63403"/>
            <a:stretch/>
          </p:blipFill>
          <p:spPr>
            <a:xfrm>
              <a:off x="814016" y="711424"/>
              <a:ext cx="762857" cy="717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Two Full Bleed">
  <p:cSld name="Images Two Full Bleed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/>
          <p:nvPr/>
        </p:nvSpPr>
        <p:spPr>
          <a:xfrm>
            <a:off x="0" y="1505144"/>
            <a:ext cx="9144000" cy="32735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5"/>
          <p:cNvSpPr>
            <a:spLocks noGrp="1"/>
          </p:cNvSpPr>
          <p:nvPr>
            <p:ph type="pic" idx="2"/>
          </p:nvPr>
        </p:nvSpPr>
        <p:spPr>
          <a:xfrm>
            <a:off x="4573588" y="0"/>
            <a:ext cx="457041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5"/>
          <p:cNvSpPr>
            <a:spLocks noGrp="1"/>
          </p:cNvSpPr>
          <p:nvPr>
            <p:ph type="pic" idx="3"/>
          </p:nvPr>
        </p:nvSpPr>
        <p:spPr>
          <a:xfrm>
            <a:off x="0" y="0"/>
            <a:ext cx="457358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ogo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-4119" y="0"/>
            <a:ext cx="9148119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bullet">
  <p:cSld name="2 column bulle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/>
          <p:nvPr/>
        </p:nvSpPr>
        <p:spPr>
          <a:xfrm>
            <a:off x="0" y="0"/>
            <a:ext cx="9157805" cy="645584"/>
          </a:xfrm>
          <a:prstGeom prst="rect">
            <a:avLst/>
          </a:prstGeom>
          <a:solidFill>
            <a:srgbClr val="37A992"/>
          </a:solidFill>
          <a:ln>
            <a:noFill/>
          </a:ln>
        </p:spPr>
        <p:txBody>
          <a:bodyPr spcFirstLastPara="1" wrap="square" lIns="57125" tIns="28550" rIns="57125" bIns="2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5" b="1" cap="none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8" descr="logo_outline.eps"/>
          <p:cNvPicPr preferRelativeResize="0"/>
          <p:nvPr/>
        </p:nvPicPr>
        <p:blipFill rotWithShape="1">
          <a:blip r:embed="rId2">
            <a:alphaModFix amt="58999"/>
          </a:blip>
          <a:srcRect/>
          <a:stretch/>
        </p:blipFill>
        <p:spPr>
          <a:xfrm>
            <a:off x="4180417" y="4688875"/>
            <a:ext cx="783167" cy="780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8"/>
          <p:cNvCxnSpPr/>
          <p:nvPr/>
        </p:nvCxnSpPr>
        <p:spPr>
          <a:xfrm>
            <a:off x="373063" y="4815422"/>
            <a:ext cx="3712104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" name="Google Shape;155;p28"/>
          <p:cNvSpPr txBox="1">
            <a:spLocks noGrp="1"/>
          </p:cNvSpPr>
          <p:nvPr>
            <p:ph type="sldNum" idx="12"/>
          </p:nvPr>
        </p:nvSpPr>
        <p:spPr>
          <a:xfrm>
            <a:off x="4465119" y="4784123"/>
            <a:ext cx="349250" cy="2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875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6" name="Google Shape;156;p28"/>
          <p:cNvCxnSpPr/>
          <p:nvPr/>
        </p:nvCxnSpPr>
        <p:spPr>
          <a:xfrm>
            <a:off x="5021792" y="4815422"/>
            <a:ext cx="376766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28"/>
          <p:cNvSpPr txBox="1"/>
          <p:nvPr/>
        </p:nvSpPr>
        <p:spPr>
          <a:xfrm>
            <a:off x="7689245" y="4864162"/>
            <a:ext cx="110021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www.elastic.co</a:t>
            </a:r>
            <a:endParaRPr sz="10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64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5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373063" y="972391"/>
            <a:ext cx="3807354" cy="364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353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Arial"/>
              <a:buChar char="•"/>
              <a:defRPr sz="2125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37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Avenir"/>
              <a:buChar char="–"/>
              <a:defRPr sz="1812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178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5"/>
              <a:buFont typeface="Calibri"/>
              <a:buChar char="‒"/>
              <a:defRPr sz="1625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99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38"/>
              <a:buFont typeface="Avenir"/>
              <a:buChar char="–"/>
              <a:defRPr sz="1438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venir"/>
              <a:buChar char="»"/>
              <a:defRPr sz="1438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2"/>
          </p:nvPr>
        </p:nvSpPr>
        <p:spPr>
          <a:xfrm>
            <a:off x="4963584" y="972391"/>
            <a:ext cx="3807354" cy="364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353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25"/>
              <a:buFont typeface="Arial"/>
              <a:buChar char="•"/>
              <a:defRPr sz="2125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37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Avenir"/>
              <a:buChar char="–"/>
              <a:defRPr sz="1812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178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5"/>
              <a:buFont typeface="Calibri"/>
              <a:buChar char="‒"/>
              <a:defRPr sz="1625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991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38"/>
              <a:buFont typeface="Avenir"/>
              <a:buChar char="–"/>
              <a:defRPr sz="1438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venir"/>
              <a:buChar char="»"/>
              <a:defRPr sz="1438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9913" algn="l" rtl="0">
              <a:spcBef>
                <a:spcPts val="288"/>
              </a:spcBef>
              <a:spcAft>
                <a:spcPts val="0"/>
              </a:spcAft>
              <a:buClr>
                <a:schemeClr val="dk1"/>
              </a:buClr>
              <a:buSzPts val="1438"/>
              <a:buFont typeface="Arial"/>
              <a:buChar char="»"/>
              <a:defRPr sz="143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8"/>
          <p:cNvSpPr txBox="1"/>
          <p:nvPr/>
        </p:nvSpPr>
        <p:spPr>
          <a:xfrm>
            <a:off x="5598584" y="4829969"/>
            <a:ext cx="183668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Elastic proprietary and confidential.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do not share or forward.</a:t>
            </a:r>
            <a:endParaRPr sz="75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8" descr="logo_color_horiz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646" y="4890239"/>
            <a:ext cx="618833" cy="18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lumn bullets" type="tx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57188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357188" y="1214438"/>
            <a:ext cx="42195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65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Char char="✦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Char char="๏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Char char="-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Char char="‣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sldNum" idx="12"/>
          </p:nvPr>
        </p:nvSpPr>
        <p:spPr>
          <a:xfrm>
            <a:off x="8848725" y="4805363"/>
            <a:ext cx="1701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9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7" name="Google Shape;167;p29"/>
          <p:cNvGrpSpPr/>
          <p:nvPr/>
        </p:nvGrpSpPr>
        <p:grpSpPr>
          <a:xfrm>
            <a:off x="357187" y="4762499"/>
            <a:ext cx="633394" cy="225049"/>
            <a:chOff x="-1" y="-1"/>
            <a:chExt cx="1689050" cy="600130"/>
          </a:xfrm>
        </p:grpSpPr>
        <p:pic>
          <p:nvPicPr>
            <p:cNvPr id="168" name="Google Shape;168;p29"/>
            <p:cNvPicPr preferRelativeResize="0"/>
            <p:nvPr/>
          </p:nvPicPr>
          <p:blipFill rotWithShape="1">
            <a:blip r:embed="rId2">
              <a:alphaModFix/>
            </a:blip>
            <a:srcRect l="37895"/>
            <a:stretch/>
          </p:blipFill>
          <p:spPr>
            <a:xfrm>
              <a:off x="634249" y="-1"/>
              <a:ext cx="1054800" cy="58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9"/>
            <p:cNvPicPr preferRelativeResize="0"/>
            <p:nvPr/>
          </p:nvPicPr>
          <p:blipFill rotWithShape="1">
            <a:blip r:embed="rId3">
              <a:alphaModFix/>
            </a:blip>
            <a:srcRect r="63403"/>
            <a:stretch/>
          </p:blipFill>
          <p:spPr>
            <a:xfrm>
              <a:off x="-1" y="18129"/>
              <a:ext cx="619200" cy="582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0" name="Google Shape;170;p29"/>
          <p:cNvCxnSpPr/>
          <p:nvPr/>
        </p:nvCxnSpPr>
        <p:spPr>
          <a:xfrm>
            <a:off x="278837" y="4706467"/>
            <a:ext cx="8663700" cy="1800"/>
          </a:xfrm>
          <a:prstGeom prst="straightConnector1">
            <a:avLst/>
          </a:prstGeom>
          <a:noFill/>
          <a:ln w="15875" cap="rnd" cmpd="sng">
            <a:solidFill>
              <a:srgbClr val="99A7B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">
  <p:cSld name="Bulle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body" idx="1"/>
          </p:nvPr>
        </p:nvSpPr>
        <p:spPr>
          <a:xfrm>
            <a:off x="343932" y="1219203"/>
            <a:ext cx="79620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Char char="‒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body" idx="2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43932" y="91440"/>
            <a:ext cx="7961868" cy="76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title">
  <p:cSld name="Title with subtitl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bg>
      <p:bgPr>
        <a:solidFill>
          <a:schemeClr val="accen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667"/>
            <a:ext cx="9144000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2"/>
          <p:cNvSpPr txBox="1">
            <a:spLocks noGrp="1"/>
          </p:cNvSpPr>
          <p:nvPr>
            <p:ph type="subTitle" idx="1"/>
          </p:nvPr>
        </p:nvSpPr>
        <p:spPr>
          <a:xfrm>
            <a:off x="735796" y="3364889"/>
            <a:ext cx="52938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body" idx="2"/>
          </p:nvPr>
        </p:nvSpPr>
        <p:spPr>
          <a:xfrm>
            <a:off x="725933" y="1854897"/>
            <a:ext cx="68784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15" name="Google Shape;315;p52"/>
          <p:cNvGrpSpPr/>
          <p:nvPr/>
        </p:nvGrpSpPr>
        <p:grpSpPr>
          <a:xfrm>
            <a:off x="808937" y="689085"/>
            <a:ext cx="2081418" cy="739338"/>
            <a:chOff x="814016" y="689085"/>
            <a:chExt cx="2081418" cy="739338"/>
          </a:xfrm>
        </p:grpSpPr>
        <p:pic>
          <p:nvPicPr>
            <p:cNvPr id="316" name="Google Shape;316;p52"/>
            <p:cNvPicPr preferRelativeResize="0"/>
            <p:nvPr/>
          </p:nvPicPr>
          <p:blipFill rotWithShape="1">
            <a:blip r:embed="rId3">
              <a:alphaModFix/>
            </a:blip>
            <a:srcRect l="37895"/>
            <a:stretch/>
          </p:blipFill>
          <p:spPr>
            <a:xfrm>
              <a:off x="1595534" y="689085"/>
              <a:ext cx="1299900" cy="71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52"/>
            <p:cNvPicPr preferRelativeResize="0"/>
            <p:nvPr/>
          </p:nvPicPr>
          <p:blipFill rotWithShape="1">
            <a:blip r:embed="rId4">
              <a:alphaModFix/>
            </a:blip>
            <a:srcRect r="63403"/>
            <a:stretch/>
          </p:blipFill>
          <p:spPr>
            <a:xfrm>
              <a:off x="814016" y="711424"/>
              <a:ext cx="762899" cy="71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bg>
      <p:bgPr>
        <a:solidFill>
          <a:schemeClr val="l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3"/>
          <p:cNvSpPr txBox="1">
            <a:spLocks noGrp="1"/>
          </p:cNvSpPr>
          <p:nvPr>
            <p:ph type="subTitle" idx="1"/>
          </p:nvPr>
        </p:nvSpPr>
        <p:spPr>
          <a:xfrm>
            <a:off x="617194" y="3629000"/>
            <a:ext cx="4176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p53"/>
          <p:cNvSpPr txBox="1">
            <a:spLocks noGrp="1"/>
          </p:cNvSpPr>
          <p:nvPr>
            <p:ph type="body" idx="2"/>
          </p:nvPr>
        </p:nvSpPr>
        <p:spPr>
          <a:xfrm>
            <a:off x="609284" y="1366623"/>
            <a:ext cx="58221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2" name="Google Shape;32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1" y="672017"/>
            <a:ext cx="1320302" cy="450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53"/>
          <p:cNvCxnSpPr/>
          <p:nvPr/>
        </p:nvCxnSpPr>
        <p:spPr>
          <a:xfrm>
            <a:off x="713232" y="3218696"/>
            <a:ext cx="372000" cy="0"/>
          </a:xfrm>
          <a:prstGeom prst="straightConnector1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4" name="Google Shape;324;p53" descr="C:\Users\ynaas\Documents\YN design business\clients\Elastic\Template Update\art\hexagon_design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6900" y="0"/>
            <a:ext cx="178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" name="Google Shape;327;p54"/>
          <p:cNvGrpSpPr/>
          <p:nvPr/>
        </p:nvGrpSpPr>
        <p:grpSpPr>
          <a:xfrm>
            <a:off x="4240796" y="550313"/>
            <a:ext cx="662777" cy="577149"/>
            <a:chOff x="688975" y="1885950"/>
            <a:chExt cx="484380" cy="421800"/>
          </a:xfrm>
        </p:grpSpPr>
        <p:sp>
          <p:nvSpPr>
            <p:cNvPr id="328" name="Google Shape;328;p54"/>
            <p:cNvSpPr/>
            <p:nvPr/>
          </p:nvSpPr>
          <p:spPr>
            <a:xfrm>
              <a:off x="688975" y="1885950"/>
              <a:ext cx="225300" cy="42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lt1">
                <a:alpha val="494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4"/>
            <p:cNvSpPr/>
            <p:nvPr/>
          </p:nvSpPr>
          <p:spPr>
            <a:xfrm>
              <a:off x="948055" y="1885950"/>
              <a:ext cx="225300" cy="42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lt1">
                <a:alpha val="494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0" name="Google Shape;330;p54"/>
          <p:cNvSpPr txBox="1">
            <a:spLocks noGrp="1"/>
          </p:cNvSpPr>
          <p:nvPr>
            <p:ph type="body" idx="1"/>
          </p:nvPr>
        </p:nvSpPr>
        <p:spPr>
          <a:xfrm>
            <a:off x="1082929" y="1475489"/>
            <a:ext cx="69786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body" idx="2"/>
          </p:nvPr>
        </p:nvSpPr>
        <p:spPr>
          <a:xfrm>
            <a:off x="1079500" y="4291594"/>
            <a:ext cx="69855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dea">
  <p:cSld name="Big Idea">
    <p:bg>
      <p:bgPr>
        <a:solidFill>
          <a:srgbClr val="008F86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5"/>
          <p:cNvSpPr txBox="1">
            <a:spLocks noGrp="1"/>
          </p:cNvSpPr>
          <p:nvPr>
            <p:ph type="body" idx="1"/>
          </p:nvPr>
        </p:nvSpPr>
        <p:spPr>
          <a:xfrm>
            <a:off x="952500" y="1185867"/>
            <a:ext cx="7239000" cy="27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Google Shape;335;p55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>
            <a:spLocks noGrp="1"/>
          </p:cNvSpPr>
          <p:nvPr>
            <p:ph type="title"/>
          </p:nvPr>
        </p:nvSpPr>
        <p:spPr>
          <a:xfrm>
            <a:off x="343932" y="152402"/>
            <a:ext cx="79620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9" name="Google Shape;339;p56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0" name="Google Shape;340;p56"/>
          <p:cNvSpPr>
            <a:spLocks noGrp="1"/>
          </p:cNvSpPr>
          <p:nvPr>
            <p:ph type="chart" idx="2"/>
          </p:nvPr>
        </p:nvSpPr>
        <p:spPr>
          <a:xfrm>
            <a:off x="1066800" y="1429811"/>
            <a:ext cx="7010400" cy="3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">
  <p:cSld name="Transition">
    <p:bg>
      <p:bgPr>
        <a:solidFill>
          <a:srgbClr val="008F86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 txBox="1">
            <a:spLocks noGrp="1"/>
          </p:cNvSpPr>
          <p:nvPr>
            <p:ph type="body" idx="1"/>
          </p:nvPr>
        </p:nvSpPr>
        <p:spPr>
          <a:xfrm>
            <a:off x="718820" y="739141"/>
            <a:ext cx="6972300" cy="23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4" name="Google Shape;344;p57"/>
          <p:cNvSpPr txBox="1">
            <a:spLocks noGrp="1"/>
          </p:cNvSpPr>
          <p:nvPr>
            <p:ph type="body" idx="2"/>
          </p:nvPr>
        </p:nvSpPr>
        <p:spPr>
          <a:xfrm>
            <a:off x="718820" y="3174404"/>
            <a:ext cx="51867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7FFFF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5" name="Google Shape;34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map">
  <p:cSld name="Transition map">
    <p:bg>
      <p:bgPr>
        <a:solidFill>
          <a:srgbClr val="008F86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58"/>
          <p:cNvGrpSpPr/>
          <p:nvPr/>
        </p:nvGrpSpPr>
        <p:grpSpPr>
          <a:xfrm>
            <a:off x="196851" y="254000"/>
            <a:ext cx="8661400" cy="4524385"/>
            <a:chOff x="124" y="160"/>
            <a:chExt cx="5456" cy="2850"/>
          </a:xfrm>
        </p:grpSpPr>
        <p:grpSp>
          <p:nvGrpSpPr>
            <p:cNvPr id="349" name="Google Shape;349;p58"/>
            <p:cNvGrpSpPr/>
            <p:nvPr/>
          </p:nvGrpSpPr>
          <p:grpSpPr>
            <a:xfrm>
              <a:off x="124" y="160"/>
              <a:ext cx="2499" cy="2235"/>
              <a:chOff x="124" y="160"/>
              <a:chExt cx="2499" cy="2235"/>
            </a:xfrm>
          </p:grpSpPr>
          <p:sp>
            <p:nvSpPr>
              <p:cNvPr id="350" name="Google Shape;350;p58"/>
              <p:cNvSpPr/>
              <p:nvPr/>
            </p:nvSpPr>
            <p:spPr>
              <a:xfrm>
                <a:off x="1033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58"/>
              <p:cNvSpPr/>
              <p:nvPr/>
            </p:nvSpPr>
            <p:spPr>
              <a:xfrm>
                <a:off x="1033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58"/>
              <p:cNvSpPr/>
              <p:nvPr/>
            </p:nvSpPr>
            <p:spPr>
              <a:xfrm>
                <a:off x="1033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58"/>
              <p:cNvSpPr/>
              <p:nvPr/>
            </p:nvSpPr>
            <p:spPr>
              <a:xfrm>
                <a:off x="1033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58"/>
              <p:cNvSpPr/>
              <p:nvPr/>
            </p:nvSpPr>
            <p:spPr>
              <a:xfrm>
                <a:off x="957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58"/>
              <p:cNvSpPr/>
              <p:nvPr/>
            </p:nvSpPr>
            <p:spPr>
              <a:xfrm>
                <a:off x="1033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58"/>
              <p:cNvSpPr/>
              <p:nvPr/>
            </p:nvSpPr>
            <p:spPr>
              <a:xfrm>
                <a:off x="1033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58"/>
              <p:cNvSpPr/>
              <p:nvPr/>
            </p:nvSpPr>
            <p:spPr>
              <a:xfrm>
                <a:off x="1033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58"/>
              <p:cNvSpPr/>
              <p:nvPr/>
            </p:nvSpPr>
            <p:spPr>
              <a:xfrm>
                <a:off x="1033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58"/>
              <p:cNvSpPr/>
              <p:nvPr/>
            </p:nvSpPr>
            <p:spPr>
              <a:xfrm>
                <a:off x="1033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58"/>
              <p:cNvSpPr/>
              <p:nvPr/>
            </p:nvSpPr>
            <p:spPr>
              <a:xfrm>
                <a:off x="1033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58"/>
              <p:cNvSpPr/>
              <p:nvPr/>
            </p:nvSpPr>
            <p:spPr>
              <a:xfrm>
                <a:off x="1033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58"/>
              <p:cNvSpPr/>
              <p:nvPr/>
            </p:nvSpPr>
            <p:spPr>
              <a:xfrm>
                <a:off x="1033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58"/>
              <p:cNvSpPr/>
              <p:nvPr/>
            </p:nvSpPr>
            <p:spPr>
              <a:xfrm>
                <a:off x="1109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58"/>
              <p:cNvSpPr/>
              <p:nvPr/>
            </p:nvSpPr>
            <p:spPr>
              <a:xfrm>
                <a:off x="1109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58"/>
              <p:cNvSpPr/>
              <p:nvPr/>
            </p:nvSpPr>
            <p:spPr>
              <a:xfrm>
                <a:off x="1109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58"/>
              <p:cNvSpPr/>
              <p:nvPr/>
            </p:nvSpPr>
            <p:spPr>
              <a:xfrm>
                <a:off x="1109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58"/>
              <p:cNvSpPr/>
              <p:nvPr/>
            </p:nvSpPr>
            <p:spPr>
              <a:xfrm>
                <a:off x="1109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58"/>
              <p:cNvSpPr/>
              <p:nvPr/>
            </p:nvSpPr>
            <p:spPr>
              <a:xfrm>
                <a:off x="1109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58"/>
              <p:cNvSpPr/>
              <p:nvPr/>
            </p:nvSpPr>
            <p:spPr>
              <a:xfrm>
                <a:off x="1109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8"/>
              <p:cNvSpPr/>
              <p:nvPr/>
            </p:nvSpPr>
            <p:spPr>
              <a:xfrm>
                <a:off x="1109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8"/>
              <p:cNvSpPr/>
              <p:nvPr/>
            </p:nvSpPr>
            <p:spPr>
              <a:xfrm>
                <a:off x="1109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8"/>
              <p:cNvSpPr/>
              <p:nvPr/>
            </p:nvSpPr>
            <p:spPr>
              <a:xfrm>
                <a:off x="1033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58"/>
              <p:cNvSpPr/>
              <p:nvPr/>
            </p:nvSpPr>
            <p:spPr>
              <a:xfrm>
                <a:off x="1109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58"/>
              <p:cNvSpPr/>
              <p:nvPr/>
            </p:nvSpPr>
            <p:spPr>
              <a:xfrm>
                <a:off x="1109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58"/>
              <p:cNvSpPr/>
              <p:nvPr/>
            </p:nvSpPr>
            <p:spPr>
              <a:xfrm>
                <a:off x="1109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58"/>
              <p:cNvSpPr/>
              <p:nvPr/>
            </p:nvSpPr>
            <p:spPr>
              <a:xfrm>
                <a:off x="1109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58"/>
              <p:cNvSpPr/>
              <p:nvPr/>
            </p:nvSpPr>
            <p:spPr>
              <a:xfrm>
                <a:off x="1109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58"/>
              <p:cNvSpPr/>
              <p:nvPr/>
            </p:nvSpPr>
            <p:spPr>
              <a:xfrm>
                <a:off x="1109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58"/>
              <p:cNvSpPr/>
              <p:nvPr/>
            </p:nvSpPr>
            <p:spPr>
              <a:xfrm>
                <a:off x="881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58"/>
              <p:cNvSpPr/>
              <p:nvPr/>
            </p:nvSpPr>
            <p:spPr>
              <a:xfrm>
                <a:off x="881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8"/>
              <p:cNvSpPr/>
              <p:nvPr/>
            </p:nvSpPr>
            <p:spPr>
              <a:xfrm>
                <a:off x="1186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8"/>
              <p:cNvSpPr/>
              <p:nvPr/>
            </p:nvSpPr>
            <p:spPr>
              <a:xfrm>
                <a:off x="881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8"/>
              <p:cNvSpPr/>
              <p:nvPr/>
            </p:nvSpPr>
            <p:spPr>
              <a:xfrm>
                <a:off x="881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8"/>
              <p:cNvSpPr/>
              <p:nvPr/>
            </p:nvSpPr>
            <p:spPr>
              <a:xfrm>
                <a:off x="881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58"/>
              <p:cNvSpPr/>
              <p:nvPr/>
            </p:nvSpPr>
            <p:spPr>
              <a:xfrm>
                <a:off x="881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58"/>
              <p:cNvSpPr/>
              <p:nvPr/>
            </p:nvSpPr>
            <p:spPr>
              <a:xfrm>
                <a:off x="881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58"/>
              <p:cNvSpPr/>
              <p:nvPr/>
            </p:nvSpPr>
            <p:spPr>
              <a:xfrm>
                <a:off x="881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58"/>
              <p:cNvSpPr/>
              <p:nvPr/>
            </p:nvSpPr>
            <p:spPr>
              <a:xfrm>
                <a:off x="881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58"/>
              <p:cNvSpPr/>
              <p:nvPr/>
            </p:nvSpPr>
            <p:spPr>
              <a:xfrm>
                <a:off x="881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58"/>
              <p:cNvSpPr/>
              <p:nvPr/>
            </p:nvSpPr>
            <p:spPr>
              <a:xfrm>
                <a:off x="881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58"/>
              <p:cNvSpPr/>
              <p:nvPr/>
            </p:nvSpPr>
            <p:spPr>
              <a:xfrm>
                <a:off x="805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58"/>
              <p:cNvSpPr/>
              <p:nvPr/>
            </p:nvSpPr>
            <p:spPr>
              <a:xfrm>
                <a:off x="957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58"/>
              <p:cNvSpPr/>
              <p:nvPr/>
            </p:nvSpPr>
            <p:spPr>
              <a:xfrm>
                <a:off x="957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58"/>
              <p:cNvSpPr/>
              <p:nvPr/>
            </p:nvSpPr>
            <p:spPr>
              <a:xfrm>
                <a:off x="957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58"/>
              <p:cNvSpPr/>
              <p:nvPr/>
            </p:nvSpPr>
            <p:spPr>
              <a:xfrm>
                <a:off x="957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58"/>
              <p:cNvSpPr/>
              <p:nvPr/>
            </p:nvSpPr>
            <p:spPr>
              <a:xfrm>
                <a:off x="957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58"/>
              <p:cNvSpPr/>
              <p:nvPr/>
            </p:nvSpPr>
            <p:spPr>
              <a:xfrm>
                <a:off x="957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58"/>
              <p:cNvSpPr/>
              <p:nvPr/>
            </p:nvSpPr>
            <p:spPr>
              <a:xfrm>
                <a:off x="957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58"/>
              <p:cNvSpPr/>
              <p:nvPr/>
            </p:nvSpPr>
            <p:spPr>
              <a:xfrm>
                <a:off x="881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58"/>
              <p:cNvSpPr/>
              <p:nvPr/>
            </p:nvSpPr>
            <p:spPr>
              <a:xfrm>
                <a:off x="957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58"/>
              <p:cNvSpPr/>
              <p:nvPr/>
            </p:nvSpPr>
            <p:spPr>
              <a:xfrm>
                <a:off x="957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58"/>
              <p:cNvSpPr/>
              <p:nvPr/>
            </p:nvSpPr>
            <p:spPr>
              <a:xfrm>
                <a:off x="957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58"/>
              <p:cNvSpPr/>
              <p:nvPr/>
            </p:nvSpPr>
            <p:spPr>
              <a:xfrm>
                <a:off x="957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58"/>
              <p:cNvSpPr/>
              <p:nvPr/>
            </p:nvSpPr>
            <p:spPr>
              <a:xfrm>
                <a:off x="957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58"/>
              <p:cNvSpPr/>
              <p:nvPr/>
            </p:nvSpPr>
            <p:spPr>
              <a:xfrm>
                <a:off x="1490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58"/>
              <p:cNvSpPr/>
              <p:nvPr/>
            </p:nvSpPr>
            <p:spPr>
              <a:xfrm>
                <a:off x="1490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58"/>
              <p:cNvSpPr/>
              <p:nvPr/>
            </p:nvSpPr>
            <p:spPr>
              <a:xfrm>
                <a:off x="1490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58"/>
              <p:cNvSpPr/>
              <p:nvPr/>
            </p:nvSpPr>
            <p:spPr>
              <a:xfrm>
                <a:off x="1490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58"/>
              <p:cNvSpPr/>
              <p:nvPr/>
            </p:nvSpPr>
            <p:spPr>
              <a:xfrm>
                <a:off x="1338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58"/>
              <p:cNvSpPr/>
              <p:nvPr/>
            </p:nvSpPr>
            <p:spPr>
              <a:xfrm>
                <a:off x="1490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58"/>
              <p:cNvSpPr/>
              <p:nvPr/>
            </p:nvSpPr>
            <p:spPr>
              <a:xfrm>
                <a:off x="1490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58"/>
              <p:cNvSpPr/>
              <p:nvPr/>
            </p:nvSpPr>
            <p:spPr>
              <a:xfrm>
                <a:off x="1490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58"/>
              <p:cNvSpPr/>
              <p:nvPr/>
            </p:nvSpPr>
            <p:spPr>
              <a:xfrm>
                <a:off x="1490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58"/>
              <p:cNvSpPr/>
              <p:nvPr/>
            </p:nvSpPr>
            <p:spPr>
              <a:xfrm>
                <a:off x="1490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58"/>
              <p:cNvSpPr/>
              <p:nvPr/>
            </p:nvSpPr>
            <p:spPr>
              <a:xfrm>
                <a:off x="1490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58"/>
              <p:cNvSpPr/>
              <p:nvPr/>
            </p:nvSpPr>
            <p:spPr>
              <a:xfrm>
                <a:off x="1490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58"/>
              <p:cNvSpPr/>
              <p:nvPr/>
            </p:nvSpPr>
            <p:spPr>
              <a:xfrm>
                <a:off x="1490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58"/>
              <p:cNvSpPr/>
              <p:nvPr/>
            </p:nvSpPr>
            <p:spPr>
              <a:xfrm>
                <a:off x="1490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58"/>
              <p:cNvSpPr/>
              <p:nvPr/>
            </p:nvSpPr>
            <p:spPr>
              <a:xfrm>
                <a:off x="1490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58"/>
              <p:cNvSpPr/>
              <p:nvPr/>
            </p:nvSpPr>
            <p:spPr>
              <a:xfrm>
                <a:off x="1186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58"/>
              <p:cNvSpPr/>
              <p:nvPr/>
            </p:nvSpPr>
            <p:spPr>
              <a:xfrm>
                <a:off x="1490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58"/>
              <p:cNvSpPr/>
              <p:nvPr/>
            </p:nvSpPr>
            <p:spPr>
              <a:xfrm>
                <a:off x="1262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58"/>
              <p:cNvSpPr/>
              <p:nvPr/>
            </p:nvSpPr>
            <p:spPr>
              <a:xfrm>
                <a:off x="1186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58"/>
              <p:cNvSpPr/>
              <p:nvPr/>
            </p:nvSpPr>
            <p:spPr>
              <a:xfrm>
                <a:off x="1262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58"/>
              <p:cNvSpPr/>
              <p:nvPr/>
            </p:nvSpPr>
            <p:spPr>
              <a:xfrm>
                <a:off x="1262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58"/>
              <p:cNvSpPr/>
              <p:nvPr/>
            </p:nvSpPr>
            <p:spPr>
              <a:xfrm>
                <a:off x="1262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58"/>
              <p:cNvSpPr/>
              <p:nvPr/>
            </p:nvSpPr>
            <p:spPr>
              <a:xfrm>
                <a:off x="1262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58"/>
              <p:cNvSpPr/>
              <p:nvPr/>
            </p:nvSpPr>
            <p:spPr>
              <a:xfrm>
                <a:off x="1262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58"/>
              <p:cNvSpPr/>
              <p:nvPr/>
            </p:nvSpPr>
            <p:spPr>
              <a:xfrm>
                <a:off x="1262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58"/>
              <p:cNvSpPr/>
              <p:nvPr/>
            </p:nvSpPr>
            <p:spPr>
              <a:xfrm>
                <a:off x="1262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58"/>
              <p:cNvSpPr/>
              <p:nvPr/>
            </p:nvSpPr>
            <p:spPr>
              <a:xfrm>
                <a:off x="1186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58"/>
              <p:cNvSpPr/>
              <p:nvPr/>
            </p:nvSpPr>
            <p:spPr>
              <a:xfrm>
                <a:off x="1186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58"/>
              <p:cNvSpPr/>
              <p:nvPr/>
            </p:nvSpPr>
            <p:spPr>
              <a:xfrm>
                <a:off x="1186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58"/>
              <p:cNvSpPr/>
              <p:nvPr/>
            </p:nvSpPr>
            <p:spPr>
              <a:xfrm>
                <a:off x="1186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58"/>
              <p:cNvSpPr/>
              <p:nvPr/>
            </p:nvSpPr>
            <p:spPr>
              <a:xfrm>
                <a:off x="1186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58"/>
              <p:cNvSpPr/>
              <p:nvPr/>
            </p:nvSpPr>
            <p:spPr>
              <a:xfrm>
                <a:off x="1186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58"/>
              <p:cNvSpPr/>
              <p:nvPr/>
            </p:nvSpPr>
            <p:spPr>
              <a:xfrm>
                <a:off x="1186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58"/>
              <p:cNvSpPr/>
              <p:nvPr/>
            </p:nvSpPr>
            <p:spPr>
              <a:xfrm>
                <a:off x="1186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58"/>
              <p:cNvSpPr/>
              <p:nvPr/>
            </p:nvSpPr>
            <p:spPr>
              <a:xfrm>
                <a:off x="1186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58"/>
              <p:cNvSpPr/>
              <p:nvPr/>
            </p:nvSpPr>
            <p:spPr>
              <a:xfrm>
                <a:off x="1186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58"/>
              <p:cNvSpPr/>
              <p:nvPr/>
            </p:nvSpPr>
            <p:spPr>
              <a:xfrm>
                <a:off x="1186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58"/>
              <p:cNvSpPr/>
              <p:nvPr/>
            </p:nvSpPr>
            <p:spPr>
              <a:xfrm>
                <a:off x="1338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58"/>
              <p:cNvSpPr/>
              <p:nvPr/>
            </p:nvSpPr>
            <p:spPr>
              <a:xfrm>
                <a:off x="1338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58"/>
              <p:cNvSpPr/>
              <p:nvPr/>
            </p:nvSpPr>
            <p:spPr>
              <a:xfrm>
                <a:off x="1338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58"/>
              <p:cNvSpPr/>
              <p:nvPr/>
            </p:nvSpPr>
            <p:spPr>
              <a:xfrm>
                <a:off x="1338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58"/>
              <p:cNvSpPr/>
              <p:nvPr/>
            </p:nvSpPr>
            <p:spPr>
              <a:xfrm>
                <a:off x="1338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58"/>
              <p:cNvSpPr/>
              <p:nvPr/>
            </p:nvSpPr>
            <p:spPr>
              <a:xfrm>
                <a:off x="1338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58"/>
              <p:cNvSpPr/>
              <p:nvPr/>
            </p:nvSpPr>
            <p:spPr>
              <a:xfrm>
                <a:off x="1262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58"/>
              <p:cNvSpPr/>
              <p:nvPr/>
            </p:nvSpPr>
            <p:spPr>
              <a:xfrm>
                <a:off x="1338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58"/>
              <p:cNvSpPr/>
              <p:nvPr/>
            </p:nvSpPr>
            <p:spPr>
              <a:xfrm>
                <a:off x="133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58"/>
              <p:cNvSpPr/>
              <p:nvPr/>
            </p:nvSpPr>
            <p:spPr>
              <a:xfrm>
                <a:off x="133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58"/>
              <p:cNvSpPr/>
              <p:nvPr/>
            </p:nvSpPr>
            <p:spPr>
              <a:xfrm>
                <a:off x="1338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58"/>
              <p:cNvSpPr/>
              <p:nvPr/>
            </p:nvSpPr>
            <p:spPr>
              <a:xfrm>
                <a:off x="1338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58"/>
              <p:cNvSpPr/>
              <p:nvPr/>
            </p:nvSpPr>
            <p:spPr>
              <a:xfrm>
                <a:off x="1262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58"/>
              <p:cNvSpPr/>
              <p:nvPr/>
            </p:nvSpPr>
            <p:spPr>
              <a:xfrm>
                <a:off x="200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58"/>
              <p:cNvSpPr/>
              <p:nvPr/>
            </p:nvSpPr>
            <p:spPr>
              <a:xfrm>
                <a:off x="200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58"/>
              <p:cNvSpPr/>
              <p:nvPr/>
            </p:nvSpPr>
            <p:spPr>
              <a:xfrm>
                <a:off x="200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58"/>
              <p:cNvSpPr/>
              <p:nvPr/>
            </p:nvSpPr>
            <p:spPr>
              <a:xfrm>
                <a:off x="200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58"/>
              <p:cNvSpPr/>
              <p:nvPr/>
            </p:nvSpPr>
            <p:spPr>
              <a:xfrm>
                <a:off x="353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58"/>
              <p:cNvSpPr/>
              <p:nvPr/>
            </p:nvSpPr>
            <p:spPr>
              <a:xfrm>
                <a:off x="353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58"/>
              <p:cNvSpPr/>
              <p:nvPr/>
            </p:nvSpPr>
            <p:spPr>
              <a:xfrm>
                <a:off x="276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58"/>
              <p:cNvSpPr/>
              <p:nvPr/>
            </p:nvSpPr>
            <p:spPr>
              <a:xfrm>
                <a:off x="276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58"/>
              <p:cNvSpPr/>
              <p:nvPr/>
            </p:nvSpPr>
            <p:spPr>
              <a:xfrm>
                <a:off x="276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58"/>
              <p:cNvSpPr/>
              <p:nvPr/>
            </p:nvSpPr>
            <p:spPr>
              <a:xfrm>
                <a:off x="124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58"/>
              <p:cNvSpPr/>
              <p:nvPr/>
            </p:nvSpPr>
            <p:spPr>
              <a:xfrm>
                <a:off x="728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8"/>
              <p:cNvSpPr/>
              <p:nvPr/>
            </p:nvSpPr>
            <p:spPr>
              <a:xfrm>
                <a:off x="728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8"/>
              <p:cNvSpPr/>
              <p:nvPr/>
            </p:nvSpPr>
            <p:spPr>
              <a:xfrm>
                <a:off x="728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58"/>
              <p:cNvSpPr/>
              <p:nvPr/>
            </p:nvSpPr>
            <p:spPr>
              <a:xfrm>
                <a:off x="72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58"/>
              <p:cNvSpPr/>
              <p:nvPr/>
            </p:nvSpPr>
            <p:spPr>
              <a:xfrm>
                <a:off x="728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8"/>
              <p:cNvSpPr/>
              <p:nvPr/>
            </p:nvSpPr>
            <p:spPr>
              <a:xfrm>
                <a:off x="72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8"/>
              <p:cNvSpPr/>
              <p:nvPr/>
            </p:nvSpPr>
            <p:spPr>
              <a:xfrm>
                <a:off x="728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8"/>
              <p:cNvSpPr/>
              <p:nvPr/>
            </p:nvSpPr>
            <p:spPr>
              <a:xfrm>
                <a:off x="728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8"/>
              <p:cNvSpPr/>
              <p:nvPr/>
            </p:nvSpPr>
            <p:spPr>
              <a:xfrm>
                <a:off x="728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58"/>
              <p:cNvSpPr/>
              <p:nvPr/>
            </p:nvSpPr>
            <p:spPr>
              <a:xfrm>
                <a:off x="805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8"/>
              <p:cNvSpPr/>
              <p:nvPr/>
            </p:nvSpPr>
            <p:spPr>
              <a:xfrm>
                <a:off x="805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58"/>
              <p:cNvSpPr/>
              <p:nvPr/>
            </p:nvSpPr>
            <p:spPr>
              <a:xfrm>
                <a:off x="805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58"/>
              <p:cNvSpPr/>
              <p:nvPr/>
            </p:nvSpPr>
            <p:spPr>
              <a:xfrm>
                <a:off x="805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58"/>
              <p:cNvSpPr/>
              <p:nvPr/>
            </p:nvSpPr>
            <p:spPr>
              <a:xfrm>
                <a:off x="728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58"/>
              <p:cNvSpPr/>
              <p:nvPr/>
            </p:nvSpPr>
            <p:spPr>
              <a:xfrm>
                <a:off x="805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58"/>
              <p:cNvSpPr/>
              <p:nvPr/>
            </p:nvSpPr>
            <p:spPr>
              <a:xfrm>
                <a:off x="805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58"/>
              <p:cNvSpPr/>
              <p:nvPr/>
            </p:nvSpPr>
            <p:spPr>
              <a:xfrm>
                <a:off x="805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58"/>
              <p:cNvSpPr/>
              <p:nvPr/>
            </p:nvSpPr>
            <p:spPr>
              <a:xfrm>
                <a:off x="805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58"/>
              <p:cNvSpPr/>
              <p:nvPr/>
            </p:nvSpPr>
            <p:spPr>
              <a:xfrm>
                <a:off x="805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58"/>
              <p:cNvSpPr/>
              <p:nvPr/>
            </p:nvSpPr>
            <p:spPr>
              <a:xfrm>
                <a:off x="805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58"/>
              <p:cNvSpPr/>
              <p:nvPr/>
            </p:nvSpPr>
            <p:spPr>
              <a:xfrm>
                <a:off x="652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58"/>
              <p:cNvSpPr/>
              <p:nvPr/>
            </p:nvSpPr>
            <p:spPr>
              <a:xfrm>
                <a:off x="429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58"/>
              <p:cNvSpPr/>
              <p:nvPr/>
            </p:nvSpPr>
            <p:spPr>
              <a:xfrm>
                <a:off x="124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58"/>
              <p:cNvSpPr/>
              <p:nvPr/>
            </p:nvSpPr>
            <p:spPr>
              <a:xfrm>
                <a:off x="576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58"/>
              <p:cNvSpPr/>
              <p:nvPr/>
            </p:nvSpPr>
            <p:spPr>
              <a:xfrm>
                <a:off x="200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58"/>
              <p:cNvSpPr/>
              <p:nvPr/>
            </p:nvSpPr>
            <p:spPr>
              <a:xfrm>
                <a:off x="276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58"/>
              <p:cNvSpPr/>
              <p:nvPr/>
            </p:nvSpPr>
            <p:spPr>
              <a:xfrm>
                <a:off x="353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58"/>
              <p:cNvSpPr/>
              <p:nvPr/>
            </p:nvSpPr>
            <p:spPr>
              <a:xfrm>
                <a:off x="505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58"/>
              <p:cNvSpPr/>
              <p:nvPr/>
            </p:nvSpPr>
            <p:spPr>
              <a:xfrm>
                <a:off x="505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58"/>
              <p:cNvSpPr/>
              <p:nvPr/>
            </p:nvSpPr>
            <p:spPr>
              <a:xfrm>
                <a:off x="429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58"/>
              <p:cNvSpPr/>
              <p:nvPr/>
            </p:nvSpPr>
            <p:spPr>
              <a:xfrm>
                <a:off x="505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58"/>
              <p:cNvSpPr/>
              <p:nvPr/>
            </p:nvSpPr>
            <p:spPr>
              <a:xfrm>
                <a:off x="429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58"/>
              <p:cNvSpPr/>
              <p:nvPr/>
            </p:nvSpPr>
            <p:spPr>
              <a:xfrm>
                <a:off x="505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58"/>
              <p:cNvSpPr/>
              <p:nvPr/>
            </p:nvSpPr>
            <p:spPr>
              <a:xfrm>
                <a:off x="429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58"/>
              <p:cNvSpPr/>
              <p:nvPr/>
            </p:nvSpPr>
            <p:spPr>
              <a:xfrm>
                <a:off x="652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58"/>
              <p:cNvSpPr/>
              <p:nvPr/>
            </p:nvSpPr>
            <p:spPr>
              <a:xfrm>
                <a:off x="652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58"/>
              <p:cNvSpPr/>
              <p:nvPr/>
            </p:nvSpPr>
            <p:spPr>
              <a:xfrm>
                <a:off x="652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58"/>
              <p:cNvSpPr/>
              <p:nvPr/>
            </p:nvSpPr>
            <p:spPr>
              <a:xfrm>
                <a:off x="652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58"/>
              <p:cNvSpPr/>
              <p:nvPr/>
            </p:nvSpPr>
            <p:spPr>
              <a:xfrm>
                <a:off x="652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58"/>
              <p:cNvSpPr/>
              <p:nvPr/>
            </p:nvSpPr>
            <p:spPr>
              <a:xfrm>
                <a:off x="576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58"/>
              <p:cNvSpPr/>
              <p:nvPr/>
            </p:nvSpPr>
            <p:spPr>
              <a:xfrm>
                <a:off x="576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58"/>
              <p:cNvSpPr/>
              <p:nvPr/>
            </p:nvSpPr>
            <p:spPr>
              <a:xfrm>
                <a:off x="576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58"/>
              <p:cNvSpPr/>
              <p:nvPr/>
            </p:nvSpPr>
            <p:spPr>
              <a:xfrm>
                <a:off x="576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58"/>
              <p:cNvSpPr/>
              <p:nvPr/>
            </p:nvSpPr>
            <p:spPr>
              <a:xfrm>
                <a:off x="2247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58"/>
              <p:cNvSpPr/>
              <p:nvPr/>
            </p:nvSpPr>
            <p:spPr>
              <a:xfrm>
                <a:off x="2324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58"/>
              <p:cNvSpPr/>
              <p:nvPr/>
            </p:nvSpPr>
            <p:spPr>
              <a:xfrm>
                <a:off x="2324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58"/>
              <p:cNvSpPr/>
              <p:nvPr/>
            </p:nvSpPr>
            <p:spPr>
              <a:xfrm>
                <a:off x="2324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58"/>
              <p:cNvSpPr/>
              <p:nvPr/>
            </p:nvSpPr>
            <p:spPr>
              <a:xfrm>
                <a:off x="2095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58"/>
              <p:cNvSpPr/>
              <p:nvPr/>
            </p:nvSpPr>
            <p:spPr>
              <a:xfrm>
                <a:off x="2247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58"/>
              <p:cNvSpPr/>
              <p:nvPr/>
            </p:nvSpPr>
            <p:spPr>
              <a:xfrm>
                <a:off x="2171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58"/>
              <p:cNvSpPr/>
              <p:nvPr/>
            </p:nvSpPr>
            <p:spPr>
              <a:xfrm>
                <a:off x="2247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58"/>
              <p:cNvSpPr/>
              <p:nvPr/>
            </p:nvSpPr>
            <p:spPr>
              <a:xfrm>
                <a:off x="2247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58"/>
              <p:cNvSpPr/>
              <p:nvPr/>
            </p:nvSpPr>
            <p:spPr>
              <a:xfrm>
                <a:off x="2247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58"/>
              <p:cNvSpPr/>
              <p:nvPr/>
            </p:nvSpPr>
            <p:spPr>
              <a:xfrm>
                <a:off x="2171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58"/>
              <p:cNvSpPr/>
              <p:nvPr/>
            </p:nvSpPr>
            <p:spPr>
              <a:xfrm>
                <a:off x="2171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58"/>
              <p:cNvSpPr/>
              <p:nvPr/>
            </p:nvSpPr>
            <p:spPr>
              <a:xfrm>
                <a:off x="2171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58"/>
              <p:cNvSpPr/>
              <p:nvPr/>
            </p:nvSpPr>
            <p:spPr>
              <a:xfrm>
                <a:off x="2171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58"/>
              <p:cNvSpPr/>
              <p:nvPr/>
            </p:nvSpPr>
            <p:spPr>
              <a:xfrm>
                <a:off x="2171" y="20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58"/>
              <p:cNvSpPr/>
              <p:nvPr/>
            </p:nvSpPr>
            <p:spPr>
              <a:xfrm>
                <a:off x="2547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58"/>
              <p:cNvSpPr/>
              <p:nvPr/>
            </p:nvSpPr>
            <p:spPr>
              <a:xfrm>
                <a:off x="2547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58"/>
              <p:cNvSpPr/>
              <p:nvPr/>
            </p:nvSpPr>
            <p:spPr>
              <a:xfrm>
                <a:off x="2547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58"/>
              <p:cNvSpPr/>
              <p:nvPr/>
            </p:nvSpPr>
            <p:spPr>
              <a:xfrm>
                <a:off x="2547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58"/>
              <p:cNvSpPr/>
              <p:nvPr/>
            </p:nvSpPr>
            <p:spPr>
              <a:xfrm>
                <a:off x="2547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58"/>
              <p:cNvSpPr/>
              <p:nvPr/>
            </p:nvSpPr>
            <p:spPr>
              <a:xfrm>
                <a:off x="2476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58"/>
              <p:cNvSpPr/>
              <p:nvPr/>
            </p:nvSpPr>
            <p:spPr>
              <a:xfrm>
                <a:off x="2547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58"/>
              <p:cNvSpPr/>
              <p:nvPr/>
            </p:nvSpPr>
            <p:spPr>
              <a:xfrm>
                <a:off x="2547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58"/>
              <p:cNvSpPr/>
              <p:nvPr/>
            </p:nvSpPr>
            <p:spPr>
              <a:xfrm>
                <a:off x="2623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58"/>
              <p:cNvSpPr/>
              <p:nvPr/>
            </p:nvSpPr>
            <p:spPr>
              <a:xfrm>
                <a:off x="2623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58"/>
              <p:cNvSpPr/>
              <p:nvPr/>
            </p:nvSpPr>
            <p:spPr>
              <a:xfrm>
                <a:off x="2623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58"/>
              <p:cNvSpPr/>
              <p:nvPr/>
            </p:nvSpPr>
            <p:spPr>
              <a:xfrm>
                <a:off x="2623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58"/>
              <p:cNvSpPr/>
              <p:nvPr/>
            </p:nvSpPr>
            <p:spPr>
              <a:xfrm>
                <a:off x="2623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58"/>
              <p:cNvSpPr/>
              <p:nvPr/>
            </p:nvSpPr>
            <p:spPr>
              <a:xfrm>
                <a:off x="2623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58"/>
              <p:cNvSpPr/>
              <p:nvPr/>
            </p:nvSpPr>
            <p:spPr>
              <a:xfrm>
                <a:off x="2623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58"/>
              <p:cNvSpPr/>
              <p:nvPr/>
            </p:nvSpPr>
            <p:spPr>
              <a:xfrm>
                <a:off x="2623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58"/>
              <p:cNvSpPr/>
              <p:nvPr/>
            </p:nvSpPr>
            <p:spPr>
              <a:xfrm>
                <a:off x="2623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58"/>
              <p:cNvSpPr/>
              <p:nvPr/>
            </p:nvSpPr>
            <p:spPr>
              <a:xfrm>
                <a:off x="2324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58"/>
              <p:cNvSpPr/>
              <p:nvPr/>
            </p:nvSpPr>
            <p:spPr>
              <a:xfrm>
                <a:off x="2400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58"/>
              <p:cNvSpPr/>
              <p:nvPr/>
            </p:nvSpPr>
            <p:spPr>
              <a:xfrm>
                <a:off x="2476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58"/>
              <p:cNvSpPr/>
              <p:nvPr/>
            </p:nvSpPr>
            <p:spPr>
              <a:xfrm>
                <a:off x="2476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58"/>
              <p:cNvSpPr/>
              <p:nvPr/>
            </p:nvSpPr>
            <p:spPr>
              <a:xfrm>
                <a:off x="1714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58"/>
              <p:cNvSpPr/>
              <p:nvPr/>
            </p:nvSpPr>
            <p:spPr>
              <a:xfrm>
                <a:off x="1714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58"/>
              <p:cNvSpPr/>
              <p:nvPr/>
            </p:nvSpPr>
            <p:spPr>
              <a:xfrm>
                <a:off x="1714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58"/>
              <p:cNvSpPr/>
              <p:nvPr/>
            </p:nvSpPr>
            <p:spPr>
              <a:xfrm>
                <a:off x="1714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58"/>
              <p:cNvSpPr/>
              <p:nvPr/>
            </p:nvSpPr>
            <p:spPr>
              <a:xfrm>
                <a:off x="1714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58"/>
              <p:cNvSpPr/>
              <p:nvPr/>
            </p:nvSpPr>
            <p:spPr>
              <a:xfrm>
                <a:off x="1714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0" name="Google Shape;550;p58"/>
            <p:cNvGrpSpPr/>
            <p:nvPr/>
          </p:nvGrpSpPr>
          <p:grpSpPr>
            <a:xfrm>
              <a:off x="1414" y="160"/>
              <a:ext cx="4166" cy="2850"/>
              <a:chOff x="1414" y="160"/>
              <a:chExt cx="4166" cy="2850"/>
            </a:xfrm>
          </p:grpSpPr>
          <p:sp>
            <p:nvSpPr>
              <p:cNvPr id="551" name="Google Shape;551;p58"/>
              <p:cNvSpPr/>
              <p:nvPr/>
            </p:nvSpPr>
            <p:spPr>
              <a:xfrm>
                <a:off x="1714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58"/>
              <p:cNvSpPr/>
              <p:nvPr/>
            </p:nvSpPr>
            <p:spPr>
              <a:xfrm>
                <a:off x="1714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58"/>
              <p:cNvSpPr/>
              <p:nvPr/>
            </p:nvSpPr>
            <p:spPr>
              <a:xfrm>
                <a:off x="1714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58"/>
              <p:cNvSpPr/>
              <p:nvPr/>
            </p:nvSpPr>
            <p:spPr>
              <a:xfrm>
                <a:off x="1714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58"/>
              <p:cNvSpPr/>
              <p:nvPr/>
            </p:nvSpPr>
            <p:spPr>
              <a:xfrm>
                <a:off x="1638" y="278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58"/>
              <p:cNvSpPr/>
              <p:nvPr/>
            </p:nvSpPr>
            <p:spPr>
              <a:xfrm>
                <a:off x="1714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58"/>
              <p:cNvSpPr/>
              <p:nvPr/>
            </p:nvSpPr>
            <p:spPr>
              <a:xfrm>
                <a:off x="1790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58"/>
              <p:cNvSpPr/>
              <p:nvPr/>
            </p:nvSpPr>
            <p:spPr>
              <a:xfrm>
                <a:off x="1790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58"/>
              <p:cNvSpPr/>
              <p:nvPr/>
            </p:nvSpPr>
            <p:spPr>
              <a:xfrm>
                <a:off x="1790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58"/>
              <p:cNvSpPr/>
              <p:nvPr/>
            </p:nvSpPr>
            <p:spPr>
              <a:xfrm>
                <a:off x="1790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58"/>
              <p:cNvSpPr/>
              <p:nvPr/>
            </p:nvSpPr>
            <p:spPr>
              <a:xfrm>
                <a:off x="1790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58"/>
              <p:cNvSpPr/>
              <p:nvPr/>
            </p:nvSpPr>
            <p:spPr>
              <a:xfrm>
                <a:off x="1790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58"/>
              <p:cNvSpPr/>
              <p:nvPr/>
            </p:nvSpPr>
            <p:spPr>
              <a:xfrm>
                <a:off x="1790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58"/>
              <p:cNvSpPr/>
              <p:nvPr/>
            </p:nvSpPr>
            <p:spPr>
              <a:xfrm>
                <a:off x="1790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58"/>
              <p:cNvSpPr/>
              <p:nvPr/>
            </p:nvSpPr>
            <p:spPr>
              <a:xfrm>
                <a:off x="1790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58"/>
              <p:cNvSpPr/>
              <p:nvPr/>
            </p:nvSpPr>
            <p:spPr>
              <a:xfrm>
                <a:off x="1790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58"/>
              <p:cNvSpPr/>
              <p:nvPr/>
            </p:nvSpPr>
            <p:spPr>
              <a:xfrm>
                <a:off x="1714" y="26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58"/>
              <p:cNvSpPr/>
              <p:nvPr/>
            </p:nvSpPr>
            <p:spPr>
              <a:xfrm>
                <a:off x="1790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58"/>
              <p:cNvSpPr/>
              <p:nvPr/>
            </p:nvSpPr>
            <p:spPr>
              <a:xfrm>
                <a:off x="1790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58"/>
              <p:cNvSpPr/>
              <p:nvPr/>
            </p:nvSpPr>
            <p:spPr>
              <a:xfrm>
                <a:off x="1562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58"/>
              <p:cNvSpPr/>
              <p:nvPr/>
            </p:nvSpPr>
            <p:spPr>
              <a:xfrm>
                <a:off x="1562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58"/>
              <p:cNvSpPr/>
              <p:nvPr/>
            </p:nvSpPr>
            <p:spPr>
              <a:xfrm>
                <a:off x="1562" y="20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58"/>
              <p:cNvSpPr/>
              <p:nvPr/>
            </p:nvSpPr>
            <p:spPr>
              <a:xfrm>
                <a:off x="1562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58"/>
              <p:cNvSpPr/>
              <p:nvPr/>
            </p:nvSpPr>
            <p:spPr>
              <a:xfrm>
                <a:off x="1562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58"/>
              <p:cNvSpPr/>
              <p:nvPr/>
            </p:nvSpPr>
            <p:spPr>
              <a:xfrm>
                <a:off x="1562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58"/>
              <p:cNvSpPr/>
              <p:nvPr/>
            </p:nvSpPr>
            <p:spPr>
              <a:xfrm>
                <a:off x="1562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58"/>
              <p:cNvSpPr/>
              <p:nvPr/>
            </p:nvSpPr>
            <p:spPr>
              <a:xfrm>
                <a:off x="1562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58"/>
              <p:cNvSpPr/>
              <p:nvPr/>
            </p:nvSpPr>
            <p:spPr>
              <a:xfrm>
                <a:off x="1562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58"/>
              <p:cNvSpPr/>
              <p:nvPr/>
            </p:nvSpPr>
            <p:spPr>
              <a:xfrm>
                <a:off x="1562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58"/>
              <p:cNvSpPr/>
              <p:nvPr/>
            </p:nvSpPr>
            <p:spPr>
              <a:xfrm>
                <a:off x="1562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58"/>
              <p:cNvSpPr/>
              <p:nvPr/>
            </p:nvSpPr>
            <p:spPr>
              <a:xfrm>
                <a:off x="1562" y="26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58"/>
              <p:cNvSpPr/>
              <p:nvPr/>
            </p:nvSpPr>
            <p:spPr>
              <a:xfrm>
                <a:off x="1562" y="274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58"/>
              <p:cNvSpPr/>
              <p:nvPr/>
            </p:nvSpPr>
            <p:spPr>
              <a:xfrm>
                <a:off x="1562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58"/>
              <p:cNvSpPr/>
              <p:nvPr/>
            </p:nvSpPr>
            <p:spPr>
              <a:xfrm>
                <a:off x="1562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58"/>
              <p:cNvSpPr/>
              <p:nvPr/>
            </p:nvSpPr>
            <p:spPr>
              <a:xfrm>
                <a:off x="1562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58"/>
              <p:cNvSpPr/>
              <p:nvPr/>
            </p:nvSpPr>
            <p:spPr>
              <a:xfrm>
                <a:off x="1562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58"/>
              <p:cNvSpPr/>
              <p:nvPr/>
            </p:nvSpPr>
            <p:spPr>
              <a:xfrm>
                <a:off x="1562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58"/>
              <p:cNvSpPr/>
              <p:nvPr/>
            </p:nvSpPr>
            <p:spPr>
              <a:xfrm>
                <a:off x="1562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58"/>
              <p:cNvSpPr/>
              <p:nvPr/>
            </p:nvSpPr>
            <p:spPr>
              <a:xfrm>
                <a:off x="1562" y="283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58"/>
              <p:cNvSpPr/>
              <p:nvPr/>
            </p:nvSpPr>
            <p:spPr>
              <a:xfrm>
                <a:off x="1414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58"/>
              <p:cNvSpPr/>
              <p:nvPr/>
            </p:nvSpPr>
            <p:spPr>
              <a:xfrm>
                <a:off x="1414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58"/>
              <p:cNvSpPr/>
              <p:nvPr/>
            </p:nvSpPr>
            <p:spPr>
              <a:xfrm>
                <a:off x="1414" y="20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58"/>
              <p:cNvSpPr/>
              <p:nvPr/>
            </p:nvSpPr>
            <p:spPr>
              <a:xfrm>
                <a:off x="1414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58"/>
              <p:cNvSpPr/>
              <p:nvPr/>
            </p:nvSpPr>
            <p:spPr>
              <a:xfrm>
                <a:off x="1414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58"/>
              <p:cNvSpPr/>
              <p:nvPr/>
            </p:nvSpPr>
            <p:spPr>
              <a:xfrm>
                <a:off x="1414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58"/>
              <p:cNvSpPr/>
              <p:nvPr/>
            </p:nvSpPr>
            <p:spPr>
              <a:xfrm>
                <a:off x="1490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58"/>
              <p:cNvSpPr/>
              <p:nvPr/>
            </p:nvSpPr>
            <p:spPr>
              <a:xfrm>
                <a:off x="1414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58"/>
              <p:cNvSpPr/>
              <p:nvPr/>
            </p:nvSpPr>
            <p:spPr>
              <a:xfrm>
                <a:off x="1414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58"/>
              <p:cNvSpPr/>
              <p:nvPr/>
            </p:nvSpPr>
            <p:spPr>
              <a:xfrm>
                <a:off x="1414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8"/>
              <p:cNvSpPr/>
              <p:nvPr/>
            </p:nvSpPr>
            <p:spPr>
              <a:xfrm>
                <a:off x="1414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58"/>
              <p:cNvSpPr/>
              <p:nvPr/>
            </p:nvSpPr>
            <p:spPr>
              <a:xfrm>
                <a:off x="1414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58"/>
              <p:cNvSpPr/>
              <p:nvPr/>
            </p:nvSpPr>
            <p:spPr>
              <a:xfrm>
                <a:off x="1414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58"/>
              <p:cNvSpPr/>
              <p:nvPr/>
            </p:nvSpPr>
            <p:spPr>
              <a:xfrm>
                <a:off x="1562" y="291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58"/>
              <p:cNvSpPr/>
              <p:nvPr/>
            </p:nvSpPr>
            <p:spPr>
              <a:xfrm>
                <a:off x="1414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58"/>
              <p:cNvSpPr/>
              <p:nvPr/>
            </p:nvSpPr>
            <p:spPr>
              <a:xfrm>
                <a:off x="163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58"/>
              <p:cNvSpPr/>
              <p:nvPr/>
            </p:nvSpPr>
            <p:spPr>
              <a:xfrm>
                <a:off x="1638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58"/>
              <p:cNvSpPr/>
              <p:nvPr/>
            </p:nvSpPr>
            <p:spPr>
              <a:xfrm>
                <a:off x="1638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58"/>
              <p:cNvSpPr/>
              <p:nvPr/>
            </p:nvSpPr>
            <p:spPr>
              <a:xfrm>
                <a:off x="1638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58"/>
              <p:cNvSpPr/>
              <p:nvPr/>
            </p:nvSpPr>
            <p:spPr>
              <a:xfrm>
                <a:off x="1638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58"/>
              <p:cNvSpPr/>
              <p:nvPr/>
            </p:nvSpPr>
            <p:spPr>
              <a:xfrm>
                <a:off x="1638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58"/>
              <p:cNvSpPr/>
              <p:nvPr/>
            </p:nvSpPr>
            <p:spPr>
              <a:xfrm>
                <a:off x="1638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58"/>
              <p:cNvSpPr/>
              <p:nvPr/>
            </p:nvSpPr>
            <p:spPr>
              <a:xfrm>
                <a:off x="1638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58"/>
              <p:cNvSpPr/>
              <p:nvPr/>
            </p:nvSpPr>
            <p:spPr>
              <a:xfrm>
                <a:off x="1638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58"/>
              <p:cNvSpPr/>
              <p:nvPr/>
            </p:nvSpPr>
            <p:spPr>
              <a:xfrm>
                <a:off x="1638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58"/>
              <p:cNvSpPr/>
              <p:nvPr/>
            </p:nvSpPr>
            <p:spPr>
              <a:xfrm>
                <a:off x="163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58"/>
              <p:cNvSpPr/>
              <p:nvPr/>
            </p:nvSpPr>
            <p:spPr>
              <a:xfrm>
                <a:off x="1638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58"/>
              <p:cNvSpPr/>
              <p:nvPr/>
            </p:nvSpPr>
            <p:spPr>
              <a:xfrm>
                <a:off x="1638" y="270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58"/>
              <p:cNvSpPr/>
              <p:nvPr/>
            </p:nvSpPr>
            <p:spPr>
              <a:xfrm>
                <a:off x="1638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58"/>
              <p:cNvSpPr/>
              <p:nvPr/>
            </p:nvSpPr>
            <p:spPr>
              <a:xfrm>
                <a:off x="1638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58"/>
              <p:cNvSpPr/>
              <p:nvPr/>
            </p:nvSpPr>
            <p:spPr>
              <a:xfrm>
                <a:off x="1638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58"/>
              <p:cNvSpPr/>
              <p:nvPr/>
            </p:nvSpPr>
            <p:spPr>
              <a:xfrm>
                <a:off x="1638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58"/>
              <p:cNvSpPr/>
              <p:nvPr/>
            </p:nvSpPr>
            <p:spPr>
              <a:xfrm>
                <a:off x="1638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58"/>
              <p:cNvSpPr/>
              <p:nvPr/>
            </p:nvSpPr>
            <p:spPr>
              <a:xfrm>
                <a:off x="1638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58"/>
              <p:cNvSpPr/>
              <p:nvPr/>
            </p:nvSpPr>
            <p:spPr>
              <a:xfrm>
                <a:off x="1562" y="30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58"/>
              <p:cNvSpPr/>
              <p:nvPr/>
            </p:nvSpPr>
            <p:spPr>
              <a:xfrm>
                <a:off x="2019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58"/>
              <p:cNvSpPr/>
              <p:nvPr/>
            </p:nvSpPr>
            <p:spPr>
              <a:xfrm>
                <a:off x="2019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58"/>
              <p:cNvSpPr/>
              <p:nvPr/>
            </p:nvSpPr>
            <p:spPr>
              <a:xfrm>
                <a:off x="2019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58"/>
              <p:cNvSpPr/>
              <p:nvPr/>
            </p:nvSpPr>
            <p:spPr>
              <a:xfrm>
                <a:off x="2019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58"/>
              <p:cNvSpPr/>
              <p:nvPr/>
            </p:nvSpPr>
            <p:spPr>
              <a:xfrm>
                <a:off x="2019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58"/>
              <p:cNvSpPr/>
              <p:nvPr/>
            </p:nvSpPr>
            <p:spPr>
              <a:xfrm>
                <a:off x="2019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58"/>
              <p:cNvSpPr/>
              <p:nvPr/>
            </p:nvSpPr>
            <p:spPr>
              <a:xfrm>
                <a:off x="2019" y="20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58"/>
              <p:cNvSpPr/>
              <p:nvPr/>
            </p:nvSpPr>
            <p:spPr>
              <a:xfrm>
                <a:off x="2019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58"/>
              <p:cNvSpPr/>
              <p:nvPr/>
            </p:nvSpPr>
            <p:spPr>
              <a:xfrm>
                <a:off x="2019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58"/>
              <p:cNvSpPr/>
              <p:nvPr/>
            </p:nvSpPr>
            <p:spPr>
              <a:xfrm>
                <a:off x="2019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58"/>
              <p:cNvSpPr/>
              <p:nvPr/>
            </p:nvSpPr>
            <p:spPr>
              <a:xfrm>
                <a:off x="1943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58"/>
              <p:cNvSpPr/>
              <p:nvPr/>
            </p:nvSpPr>
            <p:spPr>
              <a:xfrm>
                <a:off x="2019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58"/>
              <p:cNvSpPr/>
              <p:nvPr/>
            </p:nvSpPr>
            <p:spPr>
              <a:xfrm>
                <a:off x="2095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58"/>
              <p:cNvSpPr/>
              <p:nvPr/>
            </p:nvSpPr>
            <p:spPr>
              <a:xfrm>
                <a:off x="2019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58"/>
              <p:cNvSpPr/>
              <p:nvPr/>
            </p:nvSpPr>
            <p:spPr>
              <a:xfrm>
                <a:off x="2095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58"/>
              <p:cNvSpPr/>
              <p:nvPr/>
            </p:nvSpPr>
            <p:spPr>
              <a:xfrm>
                <a:off x="2095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58"/>
              <p:cNvSpPr/>
              <p:nvPr/>
            </p:nvSpPr>
            <p:spPr>
              <a:xfrm>
                <a:off x="2095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58"/>
              <p:cNvSpPr/>
              <p:nvPr/>
            </p:nvSpPr>
            <p:spPr>
              <a:xfrm>
                <a:off x="2095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58"/>
              <p:cNvSpPr/>
              <p:nvPr/>
            </p:nvSpPr>
            <p:spPr>
              <a:xfrm>
                <a:off x="2095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58"/>
              <p:cNvSpPr/>
              <p:nvPr/>
            </p:nvSpPr>
            <p:spPr>
              <a:xfrm>
                <a:off x="2095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58"/>
              <p:cNvSpPr/>
              <p:nvPr/>
            </p:nvSpPr>
            <p:spPr>
              <a:xfrm>
                <a:off x="1866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58"/>
              <p:cNvSpPr/>
              <p:nvPr/>
            </p:nvSpPr>
            <p:spPr>
              <a:xfrm>
                <a:off x="1866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58"/>
              <p:cNvSpPr/>
              <p:nvPr/>
            </p:nvSpPr>
            <p:spPr>
              <a:xfrm>
                <a:off x="1866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58"/>
              <p:cNvSpPr/>
              <p:nvPr/>
            </p:nvSpPr>
            <p:spPr>
              <a:xfrm>
                <a:off x="1790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58"/>
              <p:cNvSpPr/>
              <p:nvPr/>
            </p:nvSpPr>
            <p:spPr>
              <a:xfrm>
                <a:off x="1866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58"/>
              <p:cNvSpPr/>
              <p:nvPr/>
            </p:nvSpPr>
            <p:spPr>
              <a:xfrm>
                <a:off x="1866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58"/>
              <p:cNvSpPr/>
              <p:nvPr/>
            </p:nvSpPr>
            <p:spPr>
              <a:xfrm>
                <a:off x="1866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58"/>
              <p:cNvSpPr/>
              <p:nvPr/>
            </p:nvSpPr>
            <p:spPr>
              <a:xfrm>
                <a:off x="1866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58"/>
              <p:cNvSpPr/>
              <p:nvPr/>
            </p:nvSpPr>
            <p:spPr>
              <a:xfrm>
                <a:off x="1866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58"/>
              <p:cNvSpPr/>
              <p:nvPr/>
            </p:nvSpPr>
            <p:spPr>
              <a:xfrm>
                <a:off x="1866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58"/>
              <p:cNvSpPr/>
              <p:nvPr/>
            </p:nvSpPr>
            <p:spPr>
              <a:xfrm>
                <a:off x="1866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58"/>
              <p:cNvSpPr/>
              <p:nvPr/>
            </p:nvSpPr>
            <p:spPr>
              <a:xfrm>
                <a:off x="1866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58"/>
              <p:cNvSpPr/>
              <p:nvPr/>
            </p:nvSpPr>
            <p:spPr>
              <a:xfrm>
                <a:off x="1866" y="20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58"/>
              <p:cNvSpPr/>
              <p:nvPr/>
            </p:nvSpPr>
            <p:spPr>
              <a:xfrm>
                <a:off x="1866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58"/>
              <p:cNvSpPr/>
              <p:nvPr/>
            </p:nvSpPr>
            <p:spPr>
              <a:xfrm>
                <a:off x="1943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58"/>
              <p:cNvSpPr/>
              <p:nvPr/>
            </p:nvSpPr>
            <p:spPr>
              <a:xfrm>
                <a:off x="1943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58"/>
              <p:cNvSpPr/>
              <p:nvPr/>
            </p:nvSpPr>
            <p:spPr>
              <a:xfrm>
                <a:off x="1943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58"/>
              <p:cNvSpPr/>
              <p:nvPr/>
            </p:nvSpPr>
            <p:spPr>
              <a:xfrm>
                <a:off x="1943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58"/>
              <p:cNvSpPr/>
              <p:nvPr/>
            </p:nvSpPr>
            <p:spPr>
              <a:xfrm>
                <a:off x="1943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58"/>
              <p:cNvSpPr/>
              <p:nvPr/>
            </p:nvSpPr>
            <p:spPr>
              <a:xfrm>
                <a:off x="1943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58"/>
              <p:cNvSpPr/>
              <p:nvPr/>
            </p:nvSpPr>
            <p:spPr>
              <a:xfrm>
                <a:off x="1943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58"/>
              <p:cNvSpPr/>
              <p:nvPr/>
            </p:nvSpPr>
            <p:spPr>
              <a:xfrm>
                <a:off x="1943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58"/>
              <p:cNvSpPr/>
              <p:nvPr/>
            </p:nvSpPr>
            <p:spPr>
              <a:xfrm>
                <a:off x="1943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58"/>
              <p:cNvSpPr/>
              <p:nvPr/>
            </p:nvSpPr>
            <p:spPr>
              <a:xfrm>
                <a:off x="1943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58"/>
              <p:cNvSpPr/>
              <p:nvPr/>
            </p:nvSpPr>
            <p:spPr>
              <a:xfrm>
                <a:off x="1943" y="25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58"/>
              <p:cNvSpPr/>
              <p:nvPr/>
            </p:nvSpPr>
            <p:spPr>
              <a:xfrm>
                <a:off x="1943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58"/>
              <p:cNvSpPr/>
              <p:nvPr/>
            </p:nvSpPr>
            <p:spPr>
              <a:xfrm>
                <a:off x="1943" y="1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58"/>
              <p:cNvSpPr/>
              <p:nvPr/>
            </p:nvSpPr>
            <p:spPr>
              <a:xfrm>
                <a:off x="5580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58"/>
              <p:cNvSpPr/>
              <p:nvPr/>
            </p:nvSpPr>
            <p:spPr>
              <a:xfrm>
                <a:off x="512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58"/>
              <p:cNvSpPr/>
              <p:nvPr/>
            </p:nvSpPr>
            <p:spPr>
              <a:xfrm>
                <a:off x="5128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58"/>
              <p:cNvSpPr/>
              <p:nvPr/>
            </p:nvSpPr>
            <p:spPr>
              <a:xfrm>
                <a:off x="5204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58"/>
              <p:cNvSpPr/>
              <p:nvPr/>
            </p:nvSpPr>
            <p:spPr>
              <a:xfrm>
                <a:off x="5204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58"/>
              <p:cNvSpPr/>
              <p:nvPr/>
            </p:nvSpPr>
            <p:spPr>
              <a:xfrm>
                <a:off x="5280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58"/>
              <p:cNvSpPr/>
              <p:nvPr/>
            </p:nvSpPr>
            <p:spPr>
              <a:xfrm>
                <a:off x="5280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58"/>
              <p:cNvSpPr/>
              <p:nvPr/>
            </p:nvSpPr>
            <p:spPr>
              <a:xfrm>
                <a:off x="5204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58"/>
              <p:cNvSpPr/>
              <p:nvPr/>
            </p:nvSpPr>
            <p:spPr>
              <a:xfrm>
                <a:off x="5204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58"/>
              <p:cNvSpPr/>
              <p:nvPr/>
            </p:nvSpPr>
            <p:spPr>
              <a:xfrm>
                <a:off x="5051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58"/>
              <p:cNvSpPr/>
              <p:nvPr/>
            </p:nvSpPr>
            <p:spPr>
              <a:xfrm>
                <a:off x="5051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58"/>
              <p:cNvSpPr/>
              <p:nvPr/>
            </p:nvSpPr>
            <p:spPr>
              <a:xfrm>
                <a:off x="4975" y="278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58"/>
              <p:cNvSpPr/>
              <p:nvPr/>
            </p:nvSpPr>
            <p:spPr>
              <a:xfrm>
                <a:off x="5051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58"/>
              <p:cNvSpPr/>
              <p:nvPr/>
            </p:nvSpPr>
            <p:spPr>
              <a:xfrm>
                <a:off x="5051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58"/>
              <p:cNvSpPr/>
              <p:nvPr/>
            </p:nvSpPr>
            <p:spPr>
              <a:xfrm>
                <a:off x="4975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58"/>
              <p:cNvSpPr/>
              <p:nvPr/>
            </p:nvSpPr>
            <p:spPr>
              <a:xfrm>
                <a:off x="4975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58"/>
              <p:cNvSpPr/>
              <p:nvPr/>
            </p:nvSpPr>
            <p:spPr>
              <a:xfrm>
                <a:off x="4975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58"/>
              <p:cNvSpPr/>
              <p:nvPr/>
            </p:nvSpPr>
            <p:spPr>
              <a:xfrm>
                <a:off x="4975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58"/>
              <p:cNvSpPr/>
              <p:nvPr/>
            </p:nvSpPr>
            <p:spPr>
              <a:xfrm>
                <a:off x="4975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58"/>
              <p:cNvSpPr/>
              <p:nvPr/>
            </p:nvSpPr>
            <p:spPr>
              <a:xfrm>
                <a:off x="4975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58"/>
              <p:cNvSpPr/>
              <p:nvPr/>
            </p:nvSpPr>
            <p:spPr>
              <a:xfrm>
                <a:off x="4975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58"/>
              <p:cNvSpPr/>
              <p:nvPr/>
            </p:nvSpPr>
            <p:spPr>
              <a:xfrm>
                <a:off x="4975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58"/>
              <p:cNvSpPr/>
              <p:nvPr/>
            </p:nvSpPr>
            <p:spPr>
              <a:xfrm>
                <a:off x="5128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58"/>
              <p:cNvSpPr/>
              <p:nvPr/>
            </p:nvSpPr>
            <p:spPr>
              <a:xfrm>
                <a:off x="5051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58"/>
              <p:cNvSpPr/>
              <p:nvPr/>
            </p:nvSpPr>
            <p:spPr>
              <a:xfrm>
                <a:off x="512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58"/>
              <p:cNvSpPr/>
              <p:nvPr/>
            </p:nvSpPr>
            <p:spPr>
              <a:xfrm>
                <a:off x="5128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58"/>
              <p:cNvSpPr/>
              <p:nvPr/>
            </p:nvSpPr>
            <p:spPr>
              <a:xfrm>
                <a:off x="5051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58"/>
              <p:cNvSpPr/>
              <p:nvPr/>
            </p:nvSpPr>
            <p:spPr>
              <a:xfrm>
                <a:off x="5432" y="270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58"/>
              <p:cNvSpPr/>
              <p:nvPr/>
            </p:nvSpPr>
            <p:spPr>
              <a:xfrm>
                <a:off x="5432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58"/>
              <p:cNvSpPr/>
              <p:nvPr/>
            </p:nvSpPr>
            <p:spPr>
              <a:xfrm>
                <a:off x="5503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58"/>
              <p:cNvSpPr/>
              <p:nvPr/>
            </p:nvSpPr>
            <p:spPr>
              <a:xfrm>
                <a:off x="5280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58"/>
              <p:cNvSpPr/>
              <p:nvPr/>
            </p:nvSpPr>
            <p:spPr>
              <a:xfrm>
                <a:off x="5280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58"/>
              <p:cNvSpPr/>
              <p:nvPr/>
            </p:nvSpPr>
            <p:spPr>
              <a:xfrm>
                <a:off x="5432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58"/>
              <p:cNvSpPr/>
              <p:nvPr/>
            </p:nvSpPr>
            <p:spPr>
              <a:xfrm>
                <a:off x="5356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58"/>
              <p:cNvSpPr/>
              <p:nvPr/>
            </p:nvSpPr>
            <p:spPr>
              <a:xfrm>
                <a:off x="5356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58"/>
              <p:cNvSpPr/>
              <p:nvPr/>
            </p:nvSpPr>
            <p:spPr>
              <a:xfrm>
                <a:off x="5356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58"/>
              <p:cNvSpPr/>
              <p:nvPr/>
            </p:nvSpPr>
            <p:spPr>
              <a:xfrm>
                <a:off x="5432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58"/>
              <p:cNvSpPr/>
              <p:nvPr/>
            </p:nvSpPr>
            <p:spPr>
              <a:xfrm>
                <a:off x="5356" y="283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58"/>
              <p:cNvSpPr/>
              <p:nvPr/>
            </p:nvSpPr>
            <p:spPr>
              <a:xfrm>
                <a:off x="5356" y="274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58"/>
              <p:cNvSpPr/>
              <p:nvPr/>
            </p:nvSpPr>
            <p:spPr>
              <a:xfrm>
                <a:off x="3309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58"/>
              <p:cNvSpPr/>
              <p:nvPr/>
            </p:nvSpPr>
            <p:spPr>
              <a:xfrm>
                <a:off x="3233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58"/>
              <p:cNvSpPr/>
              <p:nvPr/>
            </p:nvSpPr>
            <p:spPr>
              <a:xfrm>
                <a:off x="3309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58"/>
              <p:cNvSpPr/>
              <p:nvPr/>
            </p:nvSpPr>
            <p:spPr>
              <a:xfrm>
                <a:off x="3309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58"/>
              <p:cNvSpPr/>
              <p:nvPr/>
            </p:nvSpPr>
            <p:spPr>
              <a:xfrm>
                <a:off x="3309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58"/>
              <p:cNvSpPr/>
              <p:nvPr/>
            </p:nvSpPr>
            <p:spPr>
              <a:xfrm>
                <a:off x="3309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58"/>
              <p:cNvSpPr/>
              <p:nvPr/>
            </p:nvSpPr>
            <p:spPr>
              <a:xfrm>
                <a:off x="3309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58"/>
              <p:cNvSpPr/>
              <p:nvPr/>
            </p:nvSpPr>
            <p:spPr>
              <a:xfrm>
                <a:off x="3309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58"/>
              <p:cNvSpPr/>
              <p:nvPr/>
            </p:nvSpPr>
            <p:spPr>
              <a:xfrm>
                <a:off x="3309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58"/>
              <p:cNvSpPr/>
              <p:nvPr/>
            </p:nvSpPr>
            <p:spPr>
              <a:xfrm>
                <a:off x="3309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58"/>
              <p:cNvSpPr/>
              <p:nvPr/>
            </p:nvSpPr>
            <p:spPr>
              <a:xfrm>
                <a:off x="3309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58"/>
              <p:cNvSpPr/>
              <p:nvPr/>
            </p:nvSpPr>
            <p:spPr>
              <a:xfrm>
                <a:off x="3309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58"/>
              <p:cNvSpPr/>
              <p:nvPr/>
            </p:nvSpPr>
            <p:spPr>
              <a:xfrm>
                <a:off x="3309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58"/>
              <p:cNvSpPr/>
              <p:nvPr/>
            </p:nvSpPr>
            <p:spPr>
              <a:xfrm>
                <a:off x="3309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58"/>
              <p:cNvSpPr/>
              <p:nvPr/>
            </p:nvSpPr>
            <p:spPr>
              <a:xfrm>
                <a:off x="3309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58"/>
              <p:cNvSpPr/>
              <p:nvPr/>
            </p:nvSpPr>
            <p:spPr>
              <a:xfrm>
                <a:off x="3385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58"/>
              <p:cNvSpPr/>
              <p:nvPr/>
            </p:nvSpPr>
            <p:spPr>
              <a:xfrm>
                <a:off x="3385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58"/>
              <p:cNvSpPr/>
              <p:nvPr/>
            </p:nvSpPr>
            <p:spPr>
              <a:xfrm>
                <a:off x="3385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58"/>
              <p:cNvSpPr/>
              <p:nvPr/>
            </p:nvSpPr>
            <p:spPr>
              <a:xfrm>
                <a:off x="3385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58"/>
              <p:cNvSpPr/>
              <p:nvPr/>
            </p:nvSpPr>
            <p:spPr>
              <a:xfrm>
                <a:off x="3385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58"/>
              <p:cNvSpPr/>
              <p:nvPr/>
            </p:nvSpPr>
            <p:spPr>
              <a:xfrm>
                <a:off x="3385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58"/>
              <p:cNvSpPr/>
              <p:nvPr/>
            </p:nvSpPr>
            <p:spPr>
              <a:xfrm>
                <a:off x="3385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58"/>
              <p:cNvSpPr/>
              <p:nvPr/>
            </p:nvSpPr>
            <p:spPr>
              <a:xfrm>
                <a:off x="3385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58"/>
              <p:cNvSpPr/>
              <p:nvPr/>
            </p:nvSpPr>
            <p:spPr>
              <a:xfrm>
                <a:off x="3385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58"/>
              <p:cNvSpPr/>
              <p:nvPr/>
            </p:nvSpPr>
            <p:spPr>
              <a:xfrm>
                <a:off x="3309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58"/>
              <p:cNvSpPr/>
              <p:nvPr/>
            </p:nvSpPr>
            <p:spPr>
              <a:xfrm>
                <a:off x="3385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58"/>
              <p:cNvSpPr/>
              <p:nvPr/>
            </p:nvSpPr>
            <p:spPr>
              <a:xfrm>
                <a:off x="3385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58"/>
              <p:cNvSpPr/>
              <p:nvPr/>
            </p:nvSpPr>
            <p:spPr>
              <a:xfrm>
                <a:off x="3385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58"/>
              <p:cNvSpPr/>
              <p:nvPr/>
            </p:nvSpPr>
            <p:spPr>
              <a:xfrm>
                <a:off x="3385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58"/>
              <p:cNvSpPr/>
              <p:nvPr/>
            </p:nvSpPr>
            <p:spPr>
              <a:xfrm>
                <a:off x="3385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58"/>
              <p:cNvSpPr/>
              <p:nvPr/>
            </p:nvSpPr>
            <p:spPr>
              <a:xfrm>
                <a:off x="3385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58"/>
              <p:cNvSpPr/>
              <p:nvPr/>
            </p:nvSpPr>
            <p:spPr>
              <a:xfrm>
                <a:off x="3157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58"/>
              <p:cNvSpPr/>
              <p:nvPr/>
            </p:nvSpPr>
            <p:spPr>
              <a:xfrm>
                <a:off x="3157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58"/>
              <p:cNvSpPr/>
              <p:nvPr/>
            </p:nvSpPr>
            <p:spPr>
              <a:xfrm>
                <a:off x="3157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58"/>
              <p:cNvSpPr/>
              <p:nvPr/>
            </p:nvSpPr>
            <p:spPr>
              <a:xfrm>
                <a:off x="3157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58"/>
              <p:cNvSpPr/>
              <p:nvPr/>
            </p:nvSpPr>
            <p:spPr>
              <a:xfrm>
                <a:off x="3157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58"/>
              <p:cNvSpPr/>
              <p:nvPr/>
            </p:nvSpPr>
            <p:spPr>
              <a:xfrm>
                <a:off x="3157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58"/>
              <p:cNvSpPr/>
              <p:nvPr/>
            </p:nvSpPr>
            <p:spPr>
              <a:xfrm>
                <a:off x="3157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58"/>
              <p:cNvSpPr/>
              <p:nvPr/>
            </p:nvSpPr>
            <p:spPr>
              <a:xfrm>
                <a:off x="3157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58"/>
              <p:cNvSpPr/>
              <p:nvPr/>
            </p:nvSpPr>
            <p:spPr>
              <a:xfrm>
                <a:off x="3233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1" name="Google Shape;751;p58"/>
            <p:cNvGrpSpPr/>
            <p:nvPr/>
          </p:nvGrpSpPr>
          <p:grpSpPr>
            <a:xfrm>
              <a:off x="2623" y="338"/>
              <a:ext cx="1971" cy="2276"/>
              <a:chOff x="2623" y="338"/>
              <a:chExt cx="1971" cy="2276"/>
            </a:xfrm>
          </p:grpSpPr>
          <p:sp>
            <p:nvSpPr>
              <p:cNvPr id="752" name="Google Shape;752;p58"/>
              <p:cNvSpPr/>
              <p:nvPr/>
            </p:nvSpPr>
            <p:spPr>
              <a:xfrm>
                <a:off x="3233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58"/>
              <p:cNvSpPr/>
              <p:nvPr/>
            </p:nvSpPr>
            <p:spPr>
              <a:xfrm>
                <a:off x="3233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58"/>
              <p:cNvSpPr/>
              <p:nvPr/>
            </p:nvSpPr>
            <p:spPr>
              <a:xfrm>
                <a:off x="3233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58"/>
              <p:cNvSpPr/>
              <p:nvPr/>
            </p:nvSpPr>
            <p:spPr>
              <a:xfrm>
                <a:off x="3233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58"/>
              <p:cNvSpPr/>
              <p:nvPr/>
            </p:nvSpPr>
            <p:spPr>
              <a:xfrm>
                <a:off x="3233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58"/>
              <p:cNvSpPr/>
              <p:nvPr/>
            </p:nvSpPr>
            <p:spPr>
              <a:xfrm>
                <a:off x="3233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58"/>
              <p:cNvSpPr/>
              <p:nvPr/>
            </p:nvSpPr>
            <p:spPr>
              <a:xfrm>
                <a:off x="3233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58"/>
              <p:cNvSpPr/>
              <p:nvPr/>
            </p:nvSpPr>
            <p:spPr>
              <a:xfrm>
                <a:off x="3233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58"/>
              <p:cNvSpPr/>
              <p:nvPr/>
            </p:nvSpPr>
            <p:spPr>
              <a:xfrm>
                <a:off x="3157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58"/>
              <p:cNvSpPr/>
              <p:nvPr/>
            </p:nvSpPr>
            <p:spPr>
              <a:xfrm>
                <a:off x="3233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58"/>
              <p:cNvSpPr/>
              <p:nvPr/>
            </p:nvSpPr>
            <p:spPr>
              <a:xfrm>
                <a:off x="3233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58"/>
              <p:cNvSpPr/>
              <p:nvPr/>
            </p:nvSpPr>
            <p:spPr>
              <a:xfrm>
                <a:off x="3233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58"/>
              <p:cNvSpPr/>
              <p:nvPr/>
            </p:nvSpPr>
            <p:spPr>
              <a:xfrm>
                <a:off x="3233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58"/>
              <p:cNvSpPr/>
              <p:nvPr/>
            </p:nvSpPr>
            <p:spPr>
              <a:xfrm>
                <a:off x="3233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58"/>
              <p:cNvSpPr/>
              <p:nvPr/>
            </p:nvSpPr>
            <p:spPr>
              <a:xfrm>
                <a:off x="3233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58"/>
              <p:cNvSpPr/>
              <p:nvPr/>
            </p:nvSpPr>
            <p:spPr>
              <a:xfrm>
                <a:off x="3233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58"/>
              <p:cNvSpPr/>
              <p:nvPr/>
            </p:nvSpPr>
            <p:spPr>
              <a:xfrm>
                <a:off x="3609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58"/>
              <p:cNvSpPr/>
              <p:nvPr/>
            </p:nvSpPr>
            <p:spPr>
              <a:xfrm>
                <a:off x="3609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58"/>
              <p:cNvSpPr/>
              <p:nvPr/>
            </p:nvSpPr>
            <p:spPr>
              <a:xfrm>
                <a:off x="3609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58"/>
              <p:cNvSpPr/>
              <p:nvPr/>
            </p:nvSpPr>
            <p:spPr>
              <a:xfrm>
                <a:off x="3609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58"/>
              <p:cNvSpPr/>
              <p:nvPr/>
            </p:nvSpPr>
            <p:spPr>
              <a:xfrm>
                <a:off x="3609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58"/>
              <p:cNvSpPr/>
              <p:nvPr/>
            </p:nvSpPr>
            <p:spPr>
              <a:xfrm>
                <a:off x="3609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58"/>
              <p:cNvSpPr/>
              <p:nvPr/>
            </p:nvSpPr>
            <p:spPr>
              <a:xfrm>
                <a:off x="3609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58"/>
              <p:cNvSpPr/>
              <p:nvPr/>
            </p:nvSpPr>
            <p:spPr>
              <a:xfrm>
                <a:off x="3609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58"/>
              <p:cNvSpPr/>
              <p:nvPr/>
            </p:nvSpPr>
            <p:spPr>
              <a:xfrm>
                <a:off x="3609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58"/>
              <p:cNvSpPr/>
              <p:nvPr/>
            </p:nvSpPr>
            <p:spPr>
              <a:xfrm>
                <a:off x="3532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58"/>
              <p:cNvSpPr/>
              <p:nvPr/>
            </p:nvSpPr>
            <p:spPr>
              <a:xfrm>
                <a:off x="3532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58"/>
              <p:cNvSpPr/>
              <p:nvPr/>
            </p:nvSpPr>
            <p:spPr>
              <a:xfrm>
                <a:off x="3532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58"/>
              <p:cNvSpPr/>
              <p:nvPr/>
            </p:nvSpPr>
            <p:spPr>
              <a:xfrm>
                <a:off x="3609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58"/>
              <p:cNvSpPr/>
              <p:nvPr/>
            </p:nvSpPr>
            <p:spPr>
              <a:xfrm>
                <a:off x="3609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58"/>
              <p:cNvSpPr/>
              <p:nvPr/>
            </p:nvSpPr>
            <p:spPr>
              <a:xfrm>
                <a:off x="3685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58"/>
              <p:cNvSpPr/>
              <p:nvPr/>
            </p:nvSpPr>
            <p:spPr>
              <a:xfrm>
                <a:off x="3685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58"/>
              <p:cNvSpPr/>
              <p:nvPr/>
            </p:nvSpPr>
            <p:spPr>
              <a:xfrm>
                <a:off x="3609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58"/>
              <p:cNvSpPr/>
              <p:nvPr/>
            </p:nvSpPr>
            <p:spPr>
              <a:xfrm>
                <a:off x="3685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58"/>
              <p:cNvSpPr/>
              <p:nvPr/>
            </p:nvSpPr>
            <p:spPr>
              <a:xfrm>
                <a:off x="3685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58"/>
              <p:cNvSpPr/>
              <p:nvPr/>
            </p:nvSpPr>
            <p:spPr>
              <a:xfrm>
                <a:off x="3685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58"/>
              <p:cNvSpPr/>
              <p:nvPr/>
            </p:nvSpPr>
            <p:spPr>
              <a:xfrm>
                <a:off x="3685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58"/>
              <p:cNvSpPr/>
              <p:nvPr/>
            </p:nvSpPr>
            <p:spPr>
              <a:xfrm>
                <a:off x="3685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58"/>
              <p:cNvSpPr/>
              <p:nvPr/>
            </p:nvSpPr>
            <p:spPr>
              <a:xfrm>
                <a:off x="3685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58"/>
              <p:cNvSpPr/>
              <p:nvPr/>
            </p:nvSpPr>
            <p:spPr>
              <a:xfrm>
                <a:off x="3685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58"/>
              <p:cNvSpPr/>
              <p:nvPr/>
            </p:nvSpPr>
            <p:spPr>
              <a:xfrm>
                <a:off x="3685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58"/>
              <p:cNvSpPr/>
              <p:nvPr/>
            </p:nvSpPr>
            <p:spPr>
              <a:xfrm>
                <a:off x="3532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58"/>
              <p:cNvSpPr/>
              <p:nvPr/>
            </p:nvSpPr>
            <p:spPr>
              <a:xfrm>
                <a:off x="3461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58"/>
              <p:cNvSpPr/>
              <p:nvPr/>
            </p:nvSpPr>
            <p:spPr>
              <a:xfrm>
                <a:off x="3461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58"/>
              <p:cNvSpPr/>
              <p:nvPr/>
            </p:nvSpPr>
            <p:spPr>
              <a:xfrm>
                <a:off x="3461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58"/>
              <p:cNvSpPr/>
              <p:nvPr/>
            </p:nvSpPr>
            <p:spPr>
              <a:xfrm>
                <a:off x="3461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58"/>
              <p:cNvSpPr/>
              <p:nvPr/>
            </p:nvSpPr>
            <p:spPr>
              <a:xfrm>
                <a:off x="3461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58"/>
              <p:cNvSpPr/>
              <p:nvPr/>
            </p:nvSpPr>
            <p:spPr>
              <a:xfrm>
                <a:off x="3461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58"/>
              <p:cNvSpPr/>
              <p:nvPr/>
            </p:nvSpPr>
            <p:spPr>
              <a:xfrm>
                <a:off x="3461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58"/>
              <p:cNvSpPr/>
              <p:nvPr/>
            </p:nvSpPr>
            <p:spPr>
              <a:xfrm>
                <a:off x="3461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58"/>
              <p:cNvSpPr/>
              <p:nvPr/>
            </p:nvSpPr>
            <p:spPr>
              <a:xfrm>
                <a:off x="3461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58"/>
              <p:cNvSpPr/>
              <p:nvPr/>
            </p:nvSpPr>
            <p:spPr>
              <a:xfrm>
                <a:off x="3385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58"/>
              <p:cNvSpPr/>
              <p:nvPr/>
            </p:nvSpPr>
            <p:spPr>
              <a:xfrm>
                <a:off x="3532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58"/>
              <p:cNvSpPr/>
              <p:nvPr/>
            </p:nvSpPr>
            <p:spPr>
              <a:xfrm>
                <a:off x="3532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58"/>
              <p:cNvSpPr/>
              <p:nvPr/>
            </p:nvSpPr>
            <p:spPr>
              <a:xfrm>
                <a:off x="3532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58"/>
              <p:cNvSpPr/>
              <p:nvPr/>
            </p:nvSpPr>
            <p:spPr>
              <a:xfrm>
                <a:off x="3532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58"/>
              <p:cNvSpPr/>
              <p:nvPr/>
            </p:nvSpPr>
            <p:spPr>
              <a:xfrm>
                <a:off x="3532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58"/>
              <p:cNvSpPr/>
              <p:nvPr/>
            </p:nvSpPr>
            <p:spPr>
              <a:xfrm>
                <a:off x="3461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58"/>
              <p:cNvSpPr/>
              <p:nvPr/>
            </p:nvSpPr>
            <p:spPr>
              <a:xfrm>
                <a:off x="3532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58"/>
              <p:cNvSpPr/>
              <p:nvPr/>
            </p:nvSpPr>
            <p:spPr>
              <a:xfrm>
                <a:off x="3461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58"/>
              <p:cNvSpPr/>
              <p:nvPr/>
            </p:nvSpPr>
            <p:spPr>
              <a:xfrm>
                <a:off x="3532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58"/>
              <p:cNvSpPr/>
              <p:nvPr/>
            </p:nvSpPr>
            <p:spPr>
              <a:xfrm>
                <a:off x="3532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58"/>
              <p:cNvSpPr/>
              <p:nvPr/>
            </p:nvSpPr>
            <p:spPr>
              <a:xfrm>
                <a:off x="3532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58"/>
              <p:cNvSpPr/>
              <p:nvPr/>
            </p:nvSpPr>
            <p:spPr>
              <a:xfrm>
                <a:off x="3532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58"/>
              <p:cNvSpPr/>
              <p:nvPr/>
            </p:nvSpPr>
            <p:spPr>
              <a:xfrm>
                <a:off x="2776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58"/>
              <p:cNvSpPr/>
              <p:nvPr/>
            </p:nvSpPr>
            <p:spPr>
              <a:xfrm>
                <a:off x="2852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58"/>
              <p:cNvSpPr/>
              <p:nvPr/>
            </p:nvSpPr>
            <p:spPr>
              <a:xfrm>
                <a:off x="2852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58"/>
              <p:cNvSpPr/>
              <p:nvPr/>
            </p:nvSpPr>
            <p:spPr>
              <a:xfrm>
                <a:off x="2852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58"/>
              <p:cNvSpPr/>
              <p:nvPr/>
            </p:nvSpPr>
            <p:spPr>
              <a:xfrm>
                <a:off x="2852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58"/>
              <p:cNvSpPr/>
              <p:nvPr/>
            </p:nvSpPr>
            <p:spPr>
              <a:xfrm>
                <a:off x="2852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58"/>
              <p:cNvSpPr/>
              <p:nvPr/>
            </p:nvSpPr>
            <p:spPr>
              <a:xfrm>
                <a:off x="2852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58"/>
              <p:cNvSpPr/>
              <p:nvPr/>
            </p:nvSpPr>
            <p:spPr>
              <a:xfrm>
                <a:off x="2852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58"/>
              <p:cNvSpPr/>
              <p:nvPr/>
            </p:nvSpPr>
            <p:spPr>
              <a:xfrm>
                <a:off x="2852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58"/>
              <p:cNvSpPr/>
              <p:nvPr/>
            </p:nvSpPr>
            <p:spPr>
              <a:xfrm>
                <a:off x="2852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58"/>
              <p:cNvSpPr/>
              <p:nvPr/>
            </p:nvSpPr>
            <p:spPr>
              <a:xfrm>
                <a:off x="2852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58"/>
              <p:cNvSpPr/>
              <p:nvPr/>
            </p:nvSpPr>
            <p:spPr>
              <a:xfrm>
                <a:off x="2852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58"/>
              <p:cNvSpPr/>
              <p:nvPr/>
            </p:nvSpPr>
            <p:spPr>
              <a:xfrm>
                <a:off x="2852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58"/>
              <p:cNvSpPr/>
              <p:nvPr/>
            </p:nvSpPr>
            <p:spPr>
              <a:xfrm>
                <a:off x="2928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58"/>
              <p:cNvSpPr/>
              <p:nvPr/>
            </p:nvSpPr>
            <p:spPr>
              <a:xfrm>
                <a:off x="2852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58"/>
              <p:cNvSpPr/>
              <p:nvPr/>
            </p:nvSpPr>
            <p:spPr>
              <a:xfrm>
                <a:off x="2928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58"/>
              <p:cNvSpPr/>
              <p:nvPr/>
            </p:nvSpPr>
            <p:spPr>
              <a:xfrm>
                <a:off x="2852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58"/>
              <p:cNvSpPr/>
              <p:nvPr/>
            </p:nvSpPr>
            <p:spPr>
              <a:xfrm>
                <a:off x="2699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58"/>
              <p:cNvSpPr/>
              <p:nvPr/>
            </p:nvSpPr>
            <p:spPr>
              <a:xfrm>
                <a:off x="2699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58"/>
              <p:cNvSpPr/>
              <p:nvPr/>
            </p:nvSpPr>
            <p:spPr>
              <a:xfrm>
                <a:off x="2699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58"/>
              <p:cNvSpPr/>
              <p:nvPr/>
            </p:nvSpPr>
            <p:spPr>
              <a:xfrm>
                <a:off x="2699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58"/>
              <p:cNvSpPr/>
              <p:nvPr/>
            </p:nvSpPr>
            <p:spPr>
              <a:xfrm>
                <a:off x="2699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58"/>
              <p:cNvSpPr/>
              <p:nvPr/>
            </p:nvSpPr>
            <p:spPr>
              <a:xfrm>
                <a:off x="2699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58"/>
              <p:cNvSpPr/>
              <p:nvPr/>
            </p:nvSpPr>
            <p:spPr>
              <a:xfrm>
                <a:off x="2623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58"/>
              <p:cNvSpPr/>
              <p:nvPr/>
            </p:nvSpPr>
            <p:spPr>
              <a:xfrm>
                <a:off x="2699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58"/>
              <p:cNvSpPr/>
              <p:nvPr/>
            </p:nvSpPr>
            <p:spPr>
              <a:xfrm>
                <a:off x="2776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58"/>
              <p:cNvSpPr/>
              <p:nvPr/>
            </p:nvSpPr>
            <p:spPr>
              <a:xfrm>
                <a:off x="2776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58"/>
              <p:cNvSpPr/>
              <p:nvPr/>
            </p:nvSpPr>
            <p:spPr>
              <a:xfrm>
                <a:off x="2776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58"/>
              <p:cNvSpPr/>
              <p:nvPr/>
            </p:nvSpPr>
            <p:spPr>
              <a:xfrm>
                <a:off x="2776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58"/>
              <p:cNvSpPr/>
              <p:nvPr/>
            </p:nvSpPr>
            <p:spPr>
              <a:xfrm>
                <a:off x="2776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58"/>
              <p:cNvSpPr/>
              <p:nvPr/>
            </p:nvSpPr>
            <p:spPr>
              <a:xfrm>
                <a:off x="2776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58"/>
              <p:cNvSpPr/>
              <p:nvPr/>
            </p:nvSpPr>
            <p:spPr>
              <a:xfrm>
                <a:off x="2776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58"/>
              <p:cNvSpPr/>
              <p:nvPr/>
            </p:nvSpPr>
            <p:spPr>
              <a:xfrm>
                <a:off x="2776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58"/>
              <p:cNvSpPr/>
              <p:nvPr/>
            </p:nvSpPr>
            <p:spPr>
              <a:xfrm>
                <a:off x="2776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58"/>
              <p:cNvSpPr/>
              <p:nvPr/>
            </p:nvSpPr>
            <p:spPr>
              <a:xfrm>
                <a:off x="2699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58"/>
              <p:cNvSpPr/>
              <p:nvPr/>
            </p:nvSpPr>
            <p:spPr>
              <a:xfrm>
                <a:off x="2776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58"/>
              <p:cNvSpPr/>
              <p:nvPr/>
            </p:nvSpPr>
            <p:spPr>
              <a:xfrm>
                <a:off x="3080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58"/>
              <p:cNvSpPr/>
              <p:nvPr/>
            </p:nvSpPr>
            <p:spPr>
              <a:xfrm>
                <a:off x="3080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58"/>
              <p:cNvSpPr/>
              <p:nvPr/>
            </p:nvSpPr>
            <p:spPr>
              <a:xfrm>
                <a:off x="3080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58"/>
              <p:cNvSpPr/>
              <p:nvPr/>
            </p:nvSpPr>
            <p:spPr>
              <a:xfrm>
                <a:off x="3004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58"/>
              <p:cNvSpPr/>
              <p:nvPr/>
            </p:nvSpPr>
            <p:spPr>
              <a:xfrm>
                <a:off x="3080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58"/>
              <p:cNvSpPr/>
              <p:nvPr/>
            </p:nvSpPr>
            <p:spPr>
              <a:xfrm>
                <a:off x="3080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58"/>
              <p:cNvSpPr/>
              <p:nvPr/>
            </p:nvSpPr>
            <p:spPr>
              <a:xfrm>
                <a:off x="3080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58"/>
              <p:cNvSpPr/>
              <p:nvPr/>
            </p:nvSpPr>
            <p:spPr>
              <a:xfrm>
                <a:off x="3080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58"/>
              <p:cNvSpPr/>
              <p:nvPr/>
            </p:nvSpPr>
            <p:spPr>
              <a:xfrm>
                <a:off x="3080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58"/>
              <p:cNvSpPr/>
              <p:nvPr/>
            </p:nvSpPr>
            <p:spPr>
              <a:xfrm>
                <a:off x="3080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58"/>
              <p:cNvSpPr/>
              <p:nvPr/>
            </p:nvSpPr>
            <p:spPr>
              <a:xfrm>
                <a:off x="3080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58"/>
              <p:cNvSpPr/>
              <p:nvPr/>
            </p:nvSpPr>
            <p:spPr>
              <a:xfrm>
                <a:off x="3080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58"/>
              <p:cNvSpPr/>
              <p:nvPr/>
            </p:nvSpPr>
            <p:spPr>
              <a:xfrm>
                <a:off x="3080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8"/>
              <p:cNvSpPr/>
              <p:nvPr/>
            </p:nvSpPr>
            <p:spPr>
              <a:xfrm>
                <a:off x="3080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8"/>
              <p:cNvSpPr/>
              <p:nvPr/>
            </p:nvSpPr>
            <p:spPr>
              <a:xfrm>
                <a:off x="3080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58"/>
              <p:cNvSpPr/>
              <p:nvPr/>
            </p:nvSpPr>
            <p:spPr>
              <a:xfrm>
                <a:off x="3080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58"/>
              <p:cNvSpPr/>
              <p:nvPr/>
            </p:nvSpPr>
            <p:spPr>
              <a:xfrm>
                <a:off x="3080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8"/>
              <p:cNvSpPr/>
              <p:nvPr/>
            </p:nvSpPr>
            <p:spPr>
              <a:xfrm>
                <a:off x="3080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8"/>
              <p:cNvSpPr/>
              <p:nvPr/>
            </p:nvSpPr>
            <p:spPr>
              <a:xfrm>
                <a:off x="3080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58"/>
              <p:cNvSpPr/>
              <p:nvPr/>
            </p:nvSpPr>
            <p:spPr>
              <a:xfrm>
                <a:off x="3157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58"/>
              <p:cNvSpPr/>
              <p:nvPr/>
            </p:nvSpPr>
            <p:spPr>
              <a:xfrm>
                <a:off x="3157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58"/>
              <p:cNvSpPr/>
              <p:nvPr/>
            </p:nvSpPr>
            <p:spPr>
              <a:xfrm>
                <a:off x="3157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58"/>
              <p:cNvSpPr/>
              <p:nvPr/>
            </p:nvSpPr>
            <p:spPr>
              <a:xfrm>
                <a:off x="3157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58"/>
              <p:cNvSpPr/>
              <p:nvPr/>
            </p:nvSpPr>
            <p:spPr>
              <a:xfrm>
                <a:off x="3157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58"/>
              <p:cNvSpPr/>
              <p:nvPr/>
            </p:nvSpPr>
            <p:spPr>
              <a:xfrm>
                <a:off x="3157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58"/>
              <p:cNvSpPr/>
              <p:nvPr/>
            </p:nvSpPr>
            <p:spPr>
              <a:xfrm>
                <a:off x="3157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58"/>
              <p:cNvSpPr/>
              <p:nvPr/>
            </p:nvSpPr>
            <p:spPr>
              <a:xfrm>
                <a:off x="3157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58"/>
              <p:cNvSpPr/>
              <p:nvPr/>
            </p:nvSpPr>
            <p:spPr>
              <a:xfrm>
                <a:off x="3157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58"/>
              <p:cNvSpPr/>
              <p:nvPr/>
            </p:nvSpPr>
            <p:spPr>
              <a:xfrm>
                <a:off x="3157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58"/>
              <p:cNvSpPr/>
              <p:nvPr/>
            </p:nvSpPr>
            <p:spPr>
              <a:xfrm>
                <a:off x="3157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58"/>
              <p:cNvSpPr/>
              <p:nvPr/>
            </p:nvSpPr>
            <p:spPr>
              <a:xfrm>
                <a:off x="2928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58"/>
              <p:cNvSpPr/>
              <p:nvPr/>
            </p:nvSpPr>
            <p:spPr>
              <a:xfrm>
                <a:off x="3080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58"/>
              <p:cNvSpPr/>
              <p:nvPr/>
            </p:nvSpPr>
            <p:spPr>
              <a:xfrm>
                <a:off x="3080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58"/>
              <p:cNvSpPr/>
              <p:nvPr/>
            </p:nvSpPr>
            <p:spPr>
              <a:xfrm>
                <a:off x="2928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58"/>
              <p:cNvSpPr/>
              <p:nvPr/>
            </p:nvSpPr>
            <p:spPr>
              <a:xfrm>
                <a:off x="2928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58"/>
              <p:cNvSpPr/>
              <p:nvPr/>
            </p:nvSpPr>
            <p:spPr>
              <a:xfrm>
                <a:off x="2928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58"/>
              <p:cNvSpPr/>
              <p:nvPr/>
            </p:nvSpPr>
            <p:spPr>
              <a:xfrm>
                <a:off x="2928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58"/>
              <p:cNvSpPr/>
              <p:nvPr/>
            </p:nvSpPr>
            <p:spPr>
              <a:xfrm>
                <a:off x="2928" y="195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58"/>
              <p:cNvSpPr/>
              <p:nvPr/>
            </p:nvSpPr>
            <p:spPr>
              <a:xfrm>
                <a:off x="2928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58"/>
              <p:cNvSpPr/>
              <p:nvPr/>
            </p:nvSpPr>
            <p:spPr>
              <a:xfrm>
                <a:off x="2928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58"/>
              <p:cNvSpPr/>
              <p:nvPr/>
            </p:nvSpPr>
            <p:spPr>
              <a:xfrm>
                <a:off x="2928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58"/>
              <p:cNvSpPr/>
              <p:nvPr/>
            </p:nvSpPr>
            <p:spPr>
              <a:xfrm>
                <a:off x="2928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58"/>
              <p:cNvSpPr/>
              <p:nvPr/>
            </p:nvSpPr>
            <p:spPr>
              <a:xfrm>
                <a:off x="2928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58"/>
              <p:cNvSpPr/>
              <p:nvPr/>
            </p:nvSpPr>
            <p:spPr>
              <a:xfrm>
                <a:off x="2928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58"/>
              <p:cNvSpPr/>
              <p:nvPr/>
            </p:nvSpPr>
            <p:spPr>
              <a:xfrm>
                <a:off x="2928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58"/>
              <p:cNvSpPr/>
              <p:nvPr/>
            </p:nvSpPr>
            <p:spPr>
              <a:xfrm>
                <a:off x="2928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58"/>
              <p:cNvSpPr/>
              <p:nvPr/>
            </p:nvSpPr>
            <p:spPr>
              <a:xfrm>
                <a:off x="3157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58"/>
              <p:cNvSpPr/>
              <p:nvPr/>
            </p:nvSpPr>
            <p:spPr>
              <a:xfrm>
                <a:off x="3004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58"/>
              <p:cNvSpPr/>
              <p:nvPr/>
            </p:nvSpPr>
            <p:spPr>
              <a:xfrm>
                <a:off x="3004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58"/>
              <p:cNvSpPr/>
              <p:nvPr/>
            </p:nvSpPr>
            <p:spPr>
              <a:xfrm>
                <a:off x="3004" y="33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58"/>
              <p:cNvSpPr/>
              <p:nvPr/>
            </p:nvSpPr>
            <p:spPr>
              <a:xfrm>
                <a:off x="3004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58"/>
              <p:cNvSpPr/>
              <p:nvPr/>
            </p:nvSpPr>
            <p:spPr>
              <a:xfrm>
                <a:off x="3004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58"/>
              <p:cNvSpPr/>
              <p:nvPr/>
            </p:nvSpPr>
            <p:spPr>
              <a:xfrm>
                <a:off x="3004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58"/>
              <p:cNvSpPr/>
              <p:nvPr/>
            </p:nvSpPr>
            <p:spPr>
              <a:xfrm>
                <a:off x="3004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58"/>
              <p:cNvSpPr/>
              <p:nvPr/>
            </p:nvSpPr>
            <p:spPr>
              <a:xfrm>
                <a:off x="3004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58"/>
              <p:cNvSpPr/>
              <p:nvPr/>
            </p:nvSpPr>
            <p:spPr>
              <a:xfrm>
                <a:off x="3004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58"/>
              <p:cNvSpPr/>
              <p:nvPr/>
            </p:nvSpPr>
            <p:spPr>
              <a:xfrm>
                <a:off x="3004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58"/>
              <p:cNvSpPr/>
              <p:nvPr/>
            </p:nvSpPr>
            <p:spPr>
              <a:xfrm>
                <a:off x="3004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58"/>
              <p:cNvSpPr/>
              <p:nvPr/>
            </p:nvSpPr>
            <p:spPr>
              <a:xfrm>
                <a:off x="3004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58"/>
              <p:cNvSpPr/>
              <p:nvPr/>
            </p:nvSpPr>
            <p:spPr>
              <a:xfrm>
                <a:off x="3004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58"/>
              <p:cNvSpPr/>
              <p:nvPr/>
            </p:nvSpPr>
            <p:spPr>
              <a:xfrm>
                <a:off x="3004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58"/>
              <p:cNvSpPr/>
              <p:nvPr/>
            </p:nvSpPr>
            <p:spPr>
              <a:xfrm>
                <a:off x="3004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58"/>
              <p:cNvSpPr/>
              <p:nvPr/>
            </p:nvSpPr>
            <p:spPr>
              <a:xfrm>
                <a:off x="3004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58"/>
              <p:cNvSpPr/>
              <p:nvPr/>
            </p:nvSpPr>
            <p:spPr>
              <a:xfrm>
                <a:off x="3004" y="226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58"/>
              <p:cNvSpPr/>
              <p:nvPr/>
            </p:nvSpPr>
            <p:spPr>
              <a:xfrm>
                <a:off x="3004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58"/>
              <p:cNvSpPr/>
              <p:nvPr/>
            </p:nvSpPr>
            <p:spPr>
              <a:xfrm>
                <a:off x="3004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58"/>
              <p:cNvSpPr/>
              <p:nvPr/>
            </p:nvSpPr>
            <p:spPr>
              <a:xfrm>
                <a:off x="2928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58"/>
              <p:cNvSpPr/>
              <p:nvPr/>
            </p:nvSpPr>
            <p:spPr>
              <a:xfrm>
                <a:off x="3004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58"/>
              <p:cNvSpPr/>
              <p:nvPr/>
            </p:nvSpPr>
            <p:spPr>
              <a:xfrm>
                <a:off x="4447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58"/>
              <p:cNvSpPr/>
              <p:nvPr/>
            </p:nvSpPr>
            <p:spPr>
              <a:xfrm>
                <a:off x="4447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58"/>
              <p:cNvSpPr/>
              <p:nvPr/>
            </p:nvSpPr>
            <p:spPr>
              <a:xfrm>
                <a:off x="4447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58"/>
              <p:cNvSpPr/>
              <p:nvPr/>
            </p:nvSpPr>
            <p:spPr>
              <a:xfrm>
                <a:off x="4447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58"/>
              <p:cNvSpPr/>
              <p:nvPr/>
            </p:nvSpPr>
            <p:spPr>
              <a:xfrm>
                <a:off x="4447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58"/>
              <p:cNvSpPr/>
              <p:nvPr/>
            </p:nvSpPr>
            <p:spPr>
              <a:xfrm>
                <a:off x="4447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58"/>
              <p:cNvSpPr/>
              <p:nvPr/>
            </p:nvSpPr>
            <p:spPr>
              <a:xfrm>
                <a:off x="4447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58"/>
              <p:cNvSpPr/>
              <p:nvPr/>
            </p:nvSpPr>
            <p:spPr>
              <a:xfrm>
                <a:off x="4447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58"/>
              <p:cNvSpPr/>
              <p:nvPr/>
            </p:nvSpPr>
            <p:spPr>
              <a:xfrm>
                <a:off x="4447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58"/>
              <p:cNvSpPr/>
              <p:nvPr/>
            </p:nvSpPr>
            <p:spPr>
              <a:xfrm>
                <a:off x="4447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58"/>
              <p:cNvSpPr/>
              <p:nvPr/>
            </p:nvSpPr>
            <p:spPr>
              <a:xfrm>
                <a:off x="4447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58"/>
              <p:cNvSpPr/>
              <p:nvPr/>
            </p:nvSpPr>
            <p:spPr>
              <a:xfrm>
                <a:off x="4447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58"/>
              <p:cNvSpPr/>
              <p:nvPr/>
            </p:nvSpPr>
            <p:spPr>
              <a:xfrm>
                <a:off x="4447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58"/>
              <p:cNvSpPr/>
              <p:nvPr/>
            </p:nvSpPr>
            <p:spPr>
              <a:xfrm>
                <a:off x="4447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58"/>
              <p:cNvSpPr/>
              <p:nvPr/>
            </p:nvSpPr>
            <p:spPr>
              <a:xfrm>
                <a:off x="4447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58"/>
              <p:cNvSpPr/>
              <p:nvPr/>
            </p:nvSpPr>
            <p:spPr>
              <a:xfrm>
                <a:off x="4447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58"/>
              <p:cNvSpPr/>
              <p:nvPr/>
            </p:nvSpPr>
            <p:spPr>
              <a:xfrm>
                <a:off x="4518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58"/>
              <p:cNvSpPr/>
              <p:nvPr/>
            </p:nvSpPr>
            <p:spPr>
              <a:xfrm>
                <a:off x="4594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58"/>
              <p:cNvSpPr/>
              <p:nvPr/>
            </p:nvSpPr>
            <p:spPr>
              <a:xfrm>
                <a:off x="4594" y="204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58"/>
              <p:cNvSpPr/>
              <p:nvPr/>
            </p:nvSpPr>
            <p:spPr>
              <a:xfrm>
                <a:off x="4594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8"/>
              <p:cNvSpPr/>
              <p:nvPr/>
            </p:nvSpPr>
            <p:spPr>
              <a:xfrm>
                <a:off x="4594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8"/>
              <p:cNvSpPr/>
              <p:nvPr/>
            </p:nvSpPr>
            <p:spPr>
              <a:xfrm>
                <a:off x="4594" y="221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8"/>
              <p:cNvSpPr/>
              <p:nvPr/>
            </p:nvSpPr>
            <p:spPr>
              <a:xfrm>
                <a:off x="4594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8"/>
              <p:cNvSpPr/>
              <p:nvPr/>
            </p:nvSpPr>
            <p:spPr>
              <a:xfrm>
                <a:off x="4594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8"/>
              <p:cNvSpPr/>
              <p:nvPr/>
            </p:nvSpPr>
            <p:spPr>
              <a:xfrm>
                <a:off x="4594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8"/>
              <p:cNvSpPr/>
              <p:nvPr/>
            </p:nvSpPr>
            <p:spPr>
              <a:xfrm>
                <a:off x="4594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8"/>
              <p:cNvSpPr/>
              <p:nvPr/>
            </p:nvSpPr>
            <p:spPr>
              <a:xfrm>
                <a:off x="4594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8"/>
              <p:cNvSpPr/>
              <p:nvPr/>
            </p:nvSpPr>
            <p:spPr>
              <a:xfrm>
                <a:off x="4594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8"/>
              <p:cNvSpPr/>
              <p:nvPr/>
            </p:nvSpPr>
            <p:spPr>
              <a:xfrm>
                <a:off x="4594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8"/>
              <p:cNvSpPr/>
              <p:nvPr/>
            </p:nvSpPr>
            <p:spPr>
              <a:xfrm>
                <a:off x="4594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8"/>
              <p:cNvSpPr/>
              <p:nvPr/>
            </p:nvSpPr>
            <p:spPr>
              <a:xfrm>
                <a:off x="4594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8"/>
              <p:cNvSpPr/>
              <p:nvPr/>
            </p:nvSpPr>
            <p:spPr>
              <a:xfrm>
                <a:off x="4594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2" name="Google Shape;952;p58"/>
            <p:cNvGrpSpPr/>
            <p:nvPr/>
          </p:nvGrpSpPr>
          <p:grpSpPr>
            <a:xfrm>
              <a:off x="3685" y="292"/>
              <a:ext cx="1214" cy="2368"/>
              <a:chOff x="3685" y="292"/>
              <a:chExt cx="1214" cy="2368"/>
            </a:xfrm>
          </p:grpSpPr>
          <p:sp>
            <p:nvSpPr>
              <p:cNvPr id="953" name="Google Shape;953;p58"/>
              <p:cNvSpPr/>
              <p:nvPr/>
            </p:nvSpPr>
            <p:spPr>
              <a:xfrm>
                <a:off x="4371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8"/>
              <p:cNvSpPr/>
              <p:nvPr/>
            </p:nvSpPr>
            <p:spPr>
              <a:xfrm>
                <a:off x="4371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8"/>
              <p:cNvSpPr/>
              <p:nvPr/>
            </p:nvSpPr>
            <p:spPr>
              <a:xfrm>
                <a:off x="4371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8"/>
              <p:cNvSpPr/>
              <p:nvPr/>
            </p:nvSpPr>
            <p:spPr>
              <a:xfrm>
                <a:off x="4371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8"/>
              <p:cNvSpPr/>
              <p:nvPr/>
            </p:nvSpPr>
            <p:spPr>
              <a:xfrm>
                <a:off x="4371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8"/>
              <p:cNvSpPr/>
              <p:nvPr/>
            </p:nvSpPr>
            <p:spPr>
              <a:xfrm>
                <a:off x="4371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8"/>
              <p:cNvSpPr/>
              <p:nvPr/>
            </p:nvSpPr>
            <p:spPr>
              <a:xfrm>
                <a:off x="4371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8"/>
              <p:cNvSpPr/>
              <p:nvPr/>
            </p:nvSpPr>
            <p:spPr>
              <a:xfrm>
                <a:off x="4371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8"/>
              <p:cNvSpPr/>
              <p:nvPr/>
            </p:nvSpPr>
            <p:spPr>
              <a:xfrm>
                <a:off x="4371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8"/>
              <p:cNvSpPr/>
              <p:nvPr/>
            </p:nvSpPr>
            <p:spPr>
              <a:xfrm>
                <a:off x="4294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8"/>
              <p:cNvSpPr/>
              <p:nvPr/>
            </p:nvSpPr>
            <p:spPr>
              <a:xfrm>
                <a:off x="4371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8"/>
              <p:cNvSpPr/>
              <p:nvPr/>
            </p:nvSpPr>
            <p:spPr>
              <a:xfrm>
                <a:off x="4371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8"/>
              <p:cNvSpPr/>
              <p:nvPr/>
            </p:nvSpPr>
            <p:spPr>
              <a:xfrm>
                <a:off x="4371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8"/>
              <p:cNvSpPr/>
              <p:nvPr/>
            </p:nvSpPr>
            <p:spPr>
              <a:xfrm>
                <a:off x="4371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8"/>
              <p:cNvSpPr/>
              <p:nvPr/>
            </p:nvSpPr>
            <p:spPr>
              <a:xfrm>
                <a:off x="4294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8"/>
              <p:cNvSpPr/>
              <p:nvPr/>
            </p:nvSpPr>
            <p:spPr>
              <a:xfrm>
                <a:off x="4371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8"/>
              <p:cNvSpPr/>
              <p:nvPr/>
            </p:nvSpPr>
            <p:spPr>
              <a:xfrm>
                <a:off x="4518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8"/>
              <p:cNvSpPr/>
              <p:nvPr/>
            </p:nvSpPr>
            <p:spPr>
              <a:xfrm>
                <a:off x="4518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8"/>
              <p:cNvSpPr/>
              <p:nvPr/>
            </p:nvSpPr>
            <p:spPr>
              <a:xfrm>
                <a:off x="4518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8"/>
              <p:cNvSpPr/>
              <p:nvPr/>
            </p:nvSpPr>
            <p:spPr>
              <a:xfrm>
                <a:off x="451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8"/>
              <p:cNvSpPr/>
              <p:nvPr/>
            </p:nvSpPr>
            <p:spPr>
              <a:xfrm>
                <a:off x="4518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8"/>
              <p:cNvSpPr/>
              <p:nvPr/>
            </p:nvSpPr>
            <p:spPr>
              <a:xfrm>
                <a:off x="4518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8"/>
              <p:cNvSpPr/>
              <p:nvPr/>
            </p:nvSpPr>
            <p:spPr>
              <a:xfrm>
                <a:off x="4518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8"/>
              <p:cNvSpPr/>
              <p:nvPr/>
            </p:nvSpPr>
            <p:spPr>
              <a:xfrm>
                <a:off x="4518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8"/>
              <p:cNvSpPr/>
              <p:nvPr/>
            </p:nvSpPr>
            <p:spPr>
              <a:xfrm>
                <a:off x="4518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8"/>
              <p:cNvSpPr/>
              <p:nvPr/>
            </p:nvSpPr>
            <p:spPr>
              <a:xfrm>
                <a:off x="4518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8"/>
              <p:cNvSpPr/>
              <p:nvPr/>
            </p:nvSpPr>
            <p:spPr>
              <a:xfrm>
                <a:off x="4518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8"/>
              <p:cNvSpPr/>
              <p:nvPr/>
            </p:nvSpPr>
            <p:spPr>
              <a:xfrm>
                <a:off x="4518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8"/>
              <p:cNvSpPr/>
              <p:nvPr/>
            </p:nvSpPr>
            <p:spPr>
              <a:xfrm>
                <a:off x="4518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8"/>
              <p:cNvSpPr/>
              <p:nvPr/>
            </p:nvSpPr>
            <p:spPr>
              <a:xfrm>
                <a:off x="451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8"/>
              <p:cNvSpPr/>
              <p:nvPr/>
            </p:nvSpPr>
            <p:spPr>
              <a:xfrm>
                <a:off x="4518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8"/>
              <p:cNvSpPr/>
              <p:nvPr/>
            </p:nvSpPr>
            <p:spPr>
              <a:xfrm>
                <a:off x="4518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8"/>
              <p:cNvSpPr/>
              <p:nvPr/>
            </p:nvSpPr>
            <p:spPr>
              <a:xfrm>
                <a:off x="4371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8"/>
              <p:cNvSpPr/>
              <p:nvPr/>
            </p:nvSpPr>
            <p:spPr>
              <a:xfrm>
                <a:off x="4371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8"/>
              <p:cNvSpPr/>
              <p:nvPr/>
            </p:nvSpPr>
            <p:spPr>
              <a:xfrm>
                <a:off x="4899" y="213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58"/>
              <p:cNvSpPr/>
              <p:nvPr/>
            </p:nvSpPr>
            <p:spPr>
              <a:xfrm>
                <a:off x="4899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58"/>
              <p:cNvSpPr/>
              <p:nvPr/>
            </p:nvSpPr>
            <p:spPr>
              <a:xfrm>
                <a:off x="4899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8"/>
              <p:cNvSpPr/>
              <p:nvPr/>
            </p:nvSpPr>
            <p:spPr>
              <a:xfrm>
                <a:off x="4899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8"/>
              <p:cNvSpPr/>
              <p:nvPr/>
            </p:nvSpPr>
            <p:spPr>
              <a:xfrm>
                <a:off x="4899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8"/>
              <p:cNvSpPr/>
              <p:nvPr/>
            </p:nvSpPr>
            <p:spPr>
              <a:xfrm>
                <a:off x="4899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8"/>
              <p:cNvSpPr/>
              <p:nvPr/>
            </p:nvSpPr>
            <p:spPr>
              <a:xfrm>
                <a:off x="4899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8"/>
              <p:cNvSpPr/>
              <p:nvPr/>
            </p:nvSpPr>
            <p:spPr>
              <a:xfrm>
                <a:off x="4899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8"/>
              <p:cNvSpPr/>
              <p:nvPr/>
            </p:nvSpPr>
            <p:spPr>
              <a:xfrm>
                <a:off x="4899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8"/>
              <p:cNvSpPr/>
              <p:nvPr/>
            </p:nvSpPr>
            <p:spPr>
              <a:xfrm>
                <a:off x="4899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8"/>
              <p:cNvSpPr/>
              <p:nvPr/>
            </p:nvSpPr>
            <p:spPr>
              <a:xfrm>
                <a:off x="4899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8"/>
              <p:cNvSpPr/>
              <p:nvPr/>
            </p:nvSpPr>
            <p:spPr>
              <a:xfrm>
                <a:off x="4823" y="261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8"/>
              <p:cNvSpPr/>
              <p:nvPr/>
            </p:nvSpPr>
            <p:spPr>
              <a:xfrm>
                <a:off x="4899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8"/>
              <p:cNvSpPr/>
              <p:nvPr/>
            </p:nvSpPr>
            <p:spPr>
              <a:xfrm>
                <a:off x="4823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8"/>
              <p:cNvSpPr/>
              <p:nvPr/>
            </p:nvSpPr>
            <p:spPr>
              <a:xfrm>
                <a:off x="4823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8"/>
              <p:cNvSpPr/>
              <p:nvPr/>
            </p:nvSpPr>
            <p:spPr>
              <a:xfrm>
                <a:off x="4823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8"/>
              <p:cNvSpPr/>
              <p:nvPr/>
            </p:nvSpPr>
            <p:spPr>
              <a:xfrm>
                <a:off x="4823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8"/>
              <p:cNvSpPr/>
              <p:nvPr/>
            </p:nvSpPr>
            <p:spPr>
              <a:xfrm>
                <a:off x="4823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8"/>
              <p:cNvSpPr/>
              <p:nvPr/>
            </p:nvSpPr>
            <p:spPr>
              <a:xfrm>
                <a:off x="4823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58"/>
              <p:cNvSpPr/>
              <p:nvPr/>
            </p:nvSpPr>
            <p:spPr>
              <a:xfrm>
                <a:off x="4823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58"/>
              <p:cNvSpPr/>
              <p:nvPr/>
            </p:nvSpPr>
            <p:spPr>
              <a:xfrm>
                <a:off x="4899" y="266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58"/>
              <p:cNvSpPr/>
              <p:nvPr/>
            </p:nvSpPr>
            <p:spPr>
              <a:xfrm>
                <a:off x="4899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58"/>
              <p:cNvSpPr/>
              <p:nvPr/>
            </p:nvSpPr>
            <p:spPr>
              <a:xfrm>
                <a:off x="4823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8"/>
              <p:cNvSpPr/>
              <p:nvPr/>
            </p:nvSpPr>
            <p:spPr>
              <a:xfrm>
                <a:off x="4747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58"/>
              <p:cNvSpPr/>
              <p:nvPr/>
            </p:nvSpPr>
            <p:spPr>
              <a:xfrm>
                <a:off x="4747" y="239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58"/>
              <p:cNvSpPr/>
              <p:nvPr/>
            </p:nvSpPr>
            <p:spPr>
              <a:xfrm>
                <a:off x="4747" y="248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58"/>
              <p:cNvSpPr/>
              <p:nvPr/>
            </p:nvSpPr>
            <p:spPr>
              <a:xfrm>
                <a:off x="4670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58"/>
              <p:cNvSpPr/>
              <p:nvPr/>
            </p:nvSpPr>
            <p:spPr>
              <a:xfrm>
                <a:off x="4670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58"/>
              <p:cNvSpPr/>
              <p:nvPr/>
            </p:nvSpPr>
            <p:spPr>
              <a:xfrm>
                <a:off x="4670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58"/>
              <p:cNvSpPr/>
              <p:nvPr/>
            </p:nvSpPr>
            <p:spPr>
              <a:xfrm>
                <a:off x="4670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58"/>
              <p:cNvSpPr/>
              <p:nvPr/>
            </p:nvSpPr>
            <p:spPr>
              <a:xfrm>
                <a:off x="4670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58"/>
              <p:cNvSpPr/>
              <p:nvPr/>
            </p:nvSpPr>
            <p:spPr>
              <a:xfrm>
                <a:off x="4670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58"/>
              <p:cNvSpPr/>
              <p:nvPr/>
            </p:nvSpPr>
            <p:spPr>
              <a:xfrm>
                <a:off x="4670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58"/>
              <p:cNvSpPr/>
              <p:nvPr/>
            </p:nvSpPr>
            <p:spPr>
              <a:xfrm>
                <a:off x="4670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8"/>
              <p:cNvSpPr/>
              <p:nvPr/>
            </p:nvSpPr>
            <p:spPr>
              <a:xfrm>
                <a:off x="4670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58"/>
              <p:cNvSpPr/>
              <p:nvPr/>
            </p:nvSpPr>
            <p:spPr>
              <a:xfrm>
                <a:off x="4670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58"/>
              <p:cNvSpPr/>
              <p:nvPr/>
            </p:nvSpPr>
            <p:spPr>
              <a:xfrm>
                <a:off x="4670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58"/>
              <p:cNvSpPr/>
              <p:nvPr/>
            </p:nvSpPr>
            <p:spPr>
              <a:xfrm>
                <a:off x="4594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58"/>
              <p:cNvSpPr/>
              <p:nvPr/>
            </p:nvSpPr>
            <p:spPr>
              <a:xfrm>
                <a:off x="4670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58"/>
              <p:cNvSpPr/>
              <p:nvPr/>
            </p:nvSpPr>
            <p:spPr>
              <a:xfrm>
                <a:off x="4670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58"/>
              <p:cNvSpPr/>
              <p:nvPr/>
            </p:nvSpPr>
            <p:spPr>
              <a:xfrm>
                <a:off x="4594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58"/>
              <p:cNvSpPr/>
              <p:nvPr/>
            </p:nvSpPr>
            <p:spPr>
              <a:xfrm>
                <a:off x="4670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58"/>
              <p:cNvSpPr/>
              <p:nvPr/>
            </p:nvSpPr>
            <p:spPr>
              <a:xfrm>
                <a:off x="4747" y="256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8"/>
              <p:cNvSpPr/>
              <p:nvPr/>
            </p:nvSpPr>
            <p:spPr>
              <a:xfrm>
                <a:off x="4823" y="252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58"/>
              <p:cNvSpPr/>
              <p:nvPr/>
            </p:nvSpPr>
            <p:spPr>
              <a:xfrm>
                <a:off x="4747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58"/>
              <p:cNvSpPr/>
              <p:nvPr/>
            </p:nvSpPr>
            <p:spPr>
              <a:xfrm>
                <a:off x="4823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58"/>
              <p:cNvSpPr/>
              <p:nvPr/>
            </p:nvSpPr>
            <p:spPr>
              <a:xfrm>
                <a:off x="4823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58"/>
              <p:cNvSpPr/>
              <p:nvPr/>
            </p:nvSpPr>
            <p:spPr>
              <a:xfrm>
                <a:off x="4823" y="235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58"/>
              <p:cNvSpPr/>
              <p:nvPr/>
            </p:nvSpPr>
            <p:spPr>
              <a:xfrm>
                <a:off x="4823" y="244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58"/>
              <p:cNvSpPr/>
              <p:nvPr/>
            </p:nvSpPr>
            <p:spPr>
              <a:xfrm>
                <a:off x="4823" y="217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58"/>
              <p:cNvSpPr/>
              <p:nvPr/>
            </p:nvSpPr>
            <p:spPr>
              <a:xfrm>
                <a:off x="4747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58"/>
              <p:cNvSpPr/>
              <p:nvPr/>
            </p:nvSpPr>
            <p:spPr>
              <a:xfrm>
                <a:off x="4747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8"/>
              <p:cNvSpPr/>
              <p:nvPr/>
            </p:nvSpPr>
            <p:spPr>
              <a:xfrm>
                <a:off x="4747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58"/>
              <p:cNvSpPr/>
              <p:nvPr/>
            </p:nvSpPr>
            <p:spPr>
              <a:xfrm>
                <a:off x="4747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58"/>
              <p:cNvSpPr/>
              <p:nvPr/>
            </p:nvSpPr>
            <p:spPr>
              <a:xfrm>
                <a:off x="4747" y="230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58"/>
              <p:cNvSpPr/>
              <p:nvPr/>
            </p:nvSpPr>
            <p:spPr>
              <a:xfrm>
                <a:off x="4747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58"/>
              <p:cNvSpPr/>
              <p:nvPr/>
            </p:nvSpPr>
            <p:spPr>
              <a:xfrm>
                <a:off x="4747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58"/>
              <p:cNvSpPr/>
              <p:nvPr/>
            </p:nvSpPr>
            <p:spPr>
              <a:xfrm>
                <a:off x="4747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58"/>
              <p:cNvSpPr/>
              <p:nvPr/>
            </p:nvSpPr>
            <p:spPr>
              <a:xfrm>
                <a:off x="4747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58"/>
              <p:cNvSpPr/>
              <p:nvPr/>
            </p:nvSpPr>
            <p:spPr>
              <a:xfrm>
                <a:off x="4823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58"/>
              <p:cNvSpPr/>
              <p:nvPr/>
            </p:nvSpPr>
            <p:spPr>
              <a:xfrm>
                <a:off x="3837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8"/>
              <p:cNvSpPr/>
              <p:nvPr/>
            </p:nvSpPr>
            <p:spPr>
              <a:xfrm>
                <a:off x="3837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58"/>
              <p:cNvSpPr/>
              <p:nvPr/>
            </p:nvSpPr>
            <p:spPr>
              <a:xfrm>
                <a:off x="3837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58"/>
              <p:cNvSpPr/>
              <p:nvPr/>
            </p:nvSpPr>
            <p:spPr>
              <a:xfrm>
                <a:off x="3837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58"/>
              <p:cNvSpPr/>
              <p:nvPr/>
            </p:nvSpPr>
            <p:spPr>
              <a:xfrm>
                <a:off x="3837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58"/>
              <p:cNvSpPr/>
              <p:nvPr/>
            </p:nvSpPr>
            <p:spPr>
              <a:xfrm>
                <a:off x="3837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58"/>
              <p:cNvSpPr/>
              <p:nvPr/>
            </p:nvSpPr>
            <p:spPr>
              <a:xfrm>
                <a:off x="3837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58"/>
              <p:cNvSpPr/>
              <p:nvPr/>
            </p:nvSpPr>
            <p:spPr>
              <a:xfrm>
                <a:off x="3837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58"/>
              <p:cNvSpPr/>
              <p:nvPr/>
            </p:nvSpPr>
            <p:spPr>
              <a:xfrm>
                <a:off x="3837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58"/>
              <p:cNvSpPr/>
              <p:nvPr/>
            </p:nvSpPr>
            <p:spPr>
              <a:xfrm>
                <a:off x="3837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58"/>
              <p:cNvSpPr/>
              <p:nvPr/>
            </p:nvSpPr>
            <p:spPr>
              <a:xfrm>
                <a:off x="3837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58"/>
              <p:cNvSpPr/>
              <p:nvPr/>
            </p:nvSpPr>
            <p:spPr>
              <a:xfrm>
                <a:off x="3837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58"/>
              <p:cNvSpPr/>
              <p:nvPr/>
            </p:nvSpPr>
            <p:spPr>
              <a:xfrm>
                <a:off x="3990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58"/>
              <p:cNvSpPr/>
              <p:nvPr/>
            </p:nvSpPr>
            <p:spPr>
              <a:xfrm>
                <a:off x="3837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58"/>
              <p:cNvSpPr/>
              <p:nvPr/>
            </p:nvSpPr>
            <p:spPr>
              <a:xfrm>
                <a:off x="3990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58"/>
              <p:cNvSpPr/>
              <p:nvPr/>
            </p:nvSpPr>
            <p:spPr>
              <a:xfrm>
                <a:off x="3913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58"/>
              <p:cNvSpPr/>
              <p:nvPr/>
            </p:nvSpPr>
            <p:spPr>
              <a:xfrm>
                <a:off x="3913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58"/>
              <p:cNvSpPr/>
              <p:nvPr/>
            </p:nvSpPr>
            <p:spPr>
              <a:xfrm>
                <a:off x="3913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58"/>
              <p:cNvSpPr/>
              <p:nvPr/>
            </p:nvSpPr>
            <p:spPr>
              <a:xfrm>
                <a:off x="3913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58"/>
              <p:cNvSpPr/>
              <p:nvPr/>
            </p:nvSpPr>
            <p:spPr>
              <a:xfrm>
                <a:off x="3913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58"/>
              <p:cNvSpPr/>
              <p:nvPr/>
            </p:nvSpPr>
            <p:spPr>
              <a:xfrm>
                <a:off x="3913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58"/>
              <p:cNvSpPr/>
              <p:nvPr/>
            </p:nvSpPr>
            <p:spPr>
              <a:xfrm>
                <a:off x="3913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58"/>
              <p:cNvSpPr/>
              <p:nvPr/>
            </p:nvSpPr>
            <p:spPr>
              <a:xfrm>
                <a:off x="3913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58"/>
              <p:cNvSpPr/>
              <p:nvPr/>
            </p:nvSpPr>
            <p:spPr>
              <a:xfrm>
                <a:off x="3913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58"/>
              <p:cNvSpPr/>
              <p:nvPr/>
            </p:nvSpPr>
            <p:spPr>
              <a:xfrm>
                <a:off x="3913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58"/>
              <p:cNvSpPr/>
              <p:nvPr/>
            </p:nvSpPr>
            <p:spPr>
              <a:xfrm>
                <a:off x="3913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58"/>
              <p:cNvSpPr/>
              <p:nvPr/>
            </p:nvSpPr>
            <p:spPr>
              <a:xfrm>
                <a:off x="3913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58"/>
              <p:cNvSpPr/>
              <p:nvPr/>
            </p:nvSpPr>
            <p:spPr>
              <a:xfrm>
                <a:off x="3913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58"/>
              <p:cNvSpPr/>
              <p:nvPr/>
            </p:nvSpPr>
            <p:spPr>
              <a:xfrm>
                <a:off x="3913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58"/>
              <p:cNvSpPr/>
              <p:nvPr/>
            </p:nvSpPr>
            <p:spPr>
              <a:xfrm>
                <a:off x="3761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58"/>
              <p:cNvSpPr/>
              <p:nvPr/>
            </p:nvSpPr>
            <p:spPr>
              <a:xfrm>
                <a:off x="3685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58"/>
              <p:cNvSpPr/>
              <p:nvPr/>
            </p:nvSpPr>
            <p:spPr>
              <a:xfrm>
                <a:off x="3761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58"/>
              <p:cNvSpPr/>
              <p:nvPr/>
            </p:nvSpPr>
            <p:spPr>
              <a:xfrm>
                <a:off x="3685" y="38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58"/>
              <p:cNvSpPr/>
              <p:nvPr/>
            </p:nvSpPr>
            <p:spPr>
              <a:xfrm>
                <a:off x="3685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58"/>
              <p:cNvSpPr/>
              <p:nvPr/>
            </p:nvSpPr>
            <p:spPr>
              <a:xfrm>
                <a:off x="3761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58"/>
              <p:cNvSpPr/>
              <p:nvPr/>
            </p:nvSpPr>
            <p:spPr>
              <a:xfrm>
                <a:off x="3761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58"/>
              <p:cNvSpPr/>
              <p:nvPr/>
            </p:nvSpPr>
            <p:spPr>
              <a:xfrm>
                <a:off x="3761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58"/>
              <p:cNvSpPr/>
              <p:nvPr/>
            </p:nvSpPr>
            <p:spPr>
              <a:xfrm>
                <a:off x="3761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58"/>
              <p:cNvSpPr/>
              <p:nvPr/>
            </p:nvSpPr>
            <p:spPr>
              <a:xfrm>
                <a:off x="3761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58"/>
              <p:cNvSpPr/>
              <p:nvPr/>
            </p:nvSpPr>
            <p:spPr>
              <a:xfrm>
                <a:off x="3761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58"/>
              <p:cNvSpPr/>
              <p:nvPr/>
            </p:nvSpPr>
            <p:spPr>
              <a:xfrm>
                <a:off x="3761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58"/>
              <p:cNvSpPr/>
              <p:nvPr/>
            </p:nvSpPr>
            <p:spPr>
              <a:xfrm>
                <a:off x="3837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58"/>
              <p:cNvSpPr/>
              <p:nvPr/>
            </p:nvSpPr>
            <p:spPr>
              <a:xfrm>
                <a:off x="3761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58"/>
              <p:cNvSpPr/>
              <p:nvPr/>
            </p:nvSpPr>
            <p:spPr>
              <a:xfrm>
                <a:off x="3761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58"/>
              <p:cNvSpPr/>
              <p:nvPr/>
            </p:nvSpPr>
            <p:spPr>
              <a:xfrm>
                <a:off x="3761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58"/>
              <p:cNvSpPr/>
              <p:nvPr/>
            </p:nvSpPr>
            <p:spPr>
              <a:xfrm>
                <a:off x="3761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58"/>
              <p:cNvSpPr/>
              <p:nvPr/>
            </p:nvSpPr>
            <p:spPr>
              <a:xfrm>
                <a:off x="3761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58"/>
              <p:cNvSpPr/>
              <p:nvPr/>
            </p:nvSpPr>
            <p:spPr>
              <a:xfrm>
                <a:off x="3837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58"/>
              <p:cNvSpPr/>
              <p:nvPr/>
            </p:nvSpPr>
            <p:spPr>
              <a:xfrm>
                <a:off x="3837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58"/>
              <p:cNvSpPr/>
              <p:nvPr/>
            </p:nvSpPr>
            <p:spPr>
              <a:xfrm>
                <a:off x="4142" y="2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58"/>
              <p:cNvSpPr/>
              <p:nvPr/>
            </p:nvSpPr>
            <p:spPr>
              <a:xfrm>
                <a:off x="4218" y="19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58"/>
              <p:cNvSpPr/>
              <p:nvPr/>
            </p:nvSpPr>
            <p:spPr>
              <a:xfrm>
                <a:off x="4218" y="19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58"/>
              <p:cNvSpPr/>
              <p:nvPr/>
            </p:nvSpPr>
            <p:spPr>
              <a:xfrm>
                <a:off x="4142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58"/>
              <p:cNvSpPr/>
              <p:nvPr/>
            </p:nvSpPr>
            <p:spPr>
              <a:xfrm>
                <a:off x="4142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58"/>
              <p:cNvSpPr/>
              <p:nvPr/>
            </p:nvSpPr>
            <p:spPr>
              <a:xfrm>
                <a:off x="4218" y="182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58"/>
              <p:cNvSpPr/>
              <p:nvPr/>
            </p:nvSpPr>
            <p:spPr>
              <a:xfrm>
                <a:off x="4218" y="164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58"/>
              <p:cNvSpPr/>
              <p:nvPr/>
            </p:nvSpPr>
            <p:spPr>
              <a:xfrm>
                <a:off x="4218" y="60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58"/>
              <p:cNvSpPr/>
              <p:nvPr/>
            </p:nvSpPr>
            <p:spPr>
              <a:xfrm>
                <a:off x="4218" y="51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58"/>
              <p:cNvSpPr/>
              <p:nvPr/>
            </p:nvSpPr>
            <p:spPr>
              <a:xfrm>
                <a:off x="4218" y="68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58"/>
              <p:cNvSpPr/>
              <p:nvPr/>
            </p:nvSpPr>
            <p:spPr>
              <a:xfrm>
                <a:off x="4218" y="174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58"/>
              <p:cNvSpPr/>
              <p:nvPr/>
            </p:nvSpPr>
            <p:spPr>
              <a:xfrm>
                <a:off x="4218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58"/>
              <p:cNvSpPr/>
              <p:nvPr/>
            </p:nvSpPr>
            <p:spPr>
              <a:xfrm>
                <a:off x="4218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58"/>
              <p:cNvSpPr/>
              <p:nvPr/>
            </p:nvSpPr>
            <p:spPr>
              <a:xfrm>
                <a:off x="4218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58"/>
              <p:cNvSpPr/>
              <p:nvPr/>
            </p:nvSpPr>
            <p:spPr>
              <a:xfrm>
                <a:off x="4218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58"/>
              <p:cNvSpPr/>
              <p:nvPr/>
            </p:nvSpPr>
            <p:spPr>
              <a:xfrm>
                <a:off x="4218" y="86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58"/>
              <p:cNvSpPr/>
              <p:nvPr/>
            </p:nvSpPr>
            <p:spPr>
              <a:xfrm>
                <a:off x="4218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58"/>
              <p:cNvSpPr/>
              <p:nvPr/>
            </p:nvSpPr>
            <p:spPr>
              <a:xfrm>
                <a:off x="4218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58"/>
              <p:cNvSpPr/>
              <p:nvPr/>
            </p:nvSpPr>
            <p:spPr>
              <a:xfrm>
                <a:off x="4218" y="77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58"/>
              <p:cNvSpPr/>
              <p:nvPr/>
            </p:nvSpPr>
            <p:spPr>
              <a:xfrm>
                <a:off x="4218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58"/>
              <p:cNvSpPr/>
              <p:nvPr/>
            </p:nvSpPr>
            <p:spPr>
              <a:xfrm>
                <a:off x="4218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58"/>
              <p:cNvSpPr/>
              <p:nvPr/>
            </p:nvSpPr>
            <p:spPr>
              <a:xfrm>
                <a:off x="4294" y="72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58"/>
              <p:cNvSpPr/>
              <p:nvPr/>
            </p:nvSpPr>
            <p:spPr>
              <a:xfrm>
                <a:off x="4294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58"/>
              <p:cNvSpPr/>
              <p:nvPr/>
            </p:nvSpPr>
            <p:spPr>
              <a:xfrm>
                <a:off x="4294" y="187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58"/>
              <p:cNvSpPr/>
              <p:nvPr/>
            </p:nvSpPr>
            <p:spPr>
              <a:xfrm>
                <a:off x="4218" y="42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58"/>
              <p:cNvSpPr/>
              <p:nvPr/>
            </p:nvSpPr>
            <p:spPr>
              <a:xfrm>
                <a:off x="4294" y="178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58"/>
              <p:cNvSpPr/>
              <p:nvPr/>
            </p:nvSpPr>
            <p:spPr>
              <a:xfrm>
                <a:off x="4294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58"/>
              <p:cNvSpPr/>
              <p:nvPr/>
            </p:nvSpPr>
            <p:spPr>
              <a:xfrm>
                <a:off x="4294" y="152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58"/>
              <p:cNvSpPr/>
              <p:nvPr/>
            </p:nvSpPr>
            <p:spPr>
              <a:xfrm>
                <a:off x="4294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58"/>
              <p:cNvSpPr/>
              <p:nvPr/>
            </p:nvSpPr>
            <p:spPr>
              <a:xfrm>
                <a:off x="4294" y="160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58"/>
              <p:cNvSpPr/>
              <p:nvPr/>
            </p:nvSpPr>
            <p:spPr>
              <a:xfrm>
                <a:off x="4218" y="209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58"/>
              <p:cNvSpPr/>
              <p:nvPr/>
            </p:nvSpPr>
            <p:spPr>
              <a:xfrm>
                <a:off x="4294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58"/>
              <p:cNvSpPr/>
              <p:nvPr/>
            </p:nvSpPr>
            <p:spPr>
              <a:xfrm>
                <a:off x="4294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58"/>
              <p:cNvSpPr/>
              <p:nvPr/>
            </p:nvSpPr>
            <p:spPr>
              <a:xfrm>
                <a:off x="4294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58"/>
              <p:cNvSpPr/>
              <p:nvPr/>
            </p:nvSpPr>
            <p:spPr>
              <a:xfrm>
                <a:off x="4294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58"/>
              <p:cNvSpPr/>
              <p:nvPr/>
            </p:nvSpPr>
            <p:spPr>
              <a:xfrm>
                <a:off x="4294" y="8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58"/>
              <p:cNvSpPr/>
              <p:nvPr/>
            </p:nvSpPr>
            <p:spPr>
              <a:xfrm>
                <a:off x="4294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58"/>
              <p:cNvSpPr/>
              <p:nvPr/>
            </p:nvSpPr>
            <p:spPr>
              <a:xfrm>
                <a:off x="4294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58"/>
              <p:cNvSpPr/>
              <p:nvPr/>
            </p:nvSpPr>
            <p:spPr>
              <a:xfrm>
                <a:off x="4294" y="55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58"/>
              <p:cNvSpPr/>
              <p:nvPr/>
            </p:nvSpPr>
            <p:spPr>
              <a:xfrm>
                <a:off x="4294" y="64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58"/>
              <p:cNvSpPr/>
              <p:nvPr/>
            </p:nvSpPr>
            <p:spPr>
              <a:xfrm>
                <a:off x="3990" y="143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58"/>
              <p:cNvSpPr/>
              <p:nvPr/>
            </p:nvSpPr>
            <p:spPr>
              <a:xfrm>
                <a:off x="4066" y="1476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58"/>
              <p:cNvSpPr/>
              <p:nvPr/>
            </p:nvSpPr>
            <p:spPr>
              <a:xfrm>
                <a:off x="4066" y="156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58"/>
              <p:cNvSpPr/>
              <p:nvPr/>
            </p:nvSpPr>
            <p:spPr>
              <a:xfrm>
                <a:off x="4066" y="138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58"/>
              <p:cNvSpPr/>
              <p:nvPr/>
            </p:nvSpPr>
            <p:spPr>
              <a:xfrm>
                <a:off x="4066" y="11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58"/>
              <p:cNvSpPr/>
              <p:nvPr/>
            </p:nvSpPr>
            <p:spPr>
              <a:xfrm>
                <a:off x="4066" y="103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58"/>
              <p:cNvSpPr/>
              <p:nvPr/>
            </p:nvSpPr>
            <p:spPr>
              <a:xfrm>
                <a:off x="4066" y="95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58"/>
              <p:cNvSpPr/>
              <p:nvPr/>
            </p:nvSpPr>
            <p:spPr>
              <a:xfrm>
                <a:off x="4066" y="1298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58"/>
              <p:cNvSpPr/>
              <p:nvPr/>
            </p:nvSpPr>
            <p:spPr>
              <a:xfrm>
                <a:off x="4066" y="121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58"/>
              <p:cNvSpPr/>
              <p:nvPr/>
            </p:nvSpPr>
            <p:spPr>
              <a:xfrm>
                <a:off x="3990" y="47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58"/>
              <p:cNvSpPr/>
              <p:nvPr/>
            </p:nvSpPr>
            <p:spPr>
              <a:xfrm>
                <a:off x="3990" y="169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58"/>
              <p:cNvSpPr/>
              <p:nvPr/>
            </p:nvSpPr>
            <p:spPr>
              <a:xfrm>
                <a:off x="3990" y="1344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58"/>
              <p:cNvSpPr/>
              <p:nvPr/>
            </p:nvSpPr>
            <p:spPr>
              <a:xfrm>
                <a:off x="3990" y="1171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58"/>
              <p:cNvSpPr/>
              <p:nvPr/>
            </p:nvSpPr>
            <p:spPr>
              <a:xfrm>
                <a:off x="3990" y="1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58"/>
              <p:cNvSpPr/>
              <p:nvPr/>
            </p:nvSpPr>
            <p:spPr>
              <a:xfrm>
                <a:off x="3990" y="125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58"/>
              <p:cNvSpPr/>
              <p:nvPr/>
            </p:nvSpPr>
            <p:spPr>
              <a:xfrm>
                <a:off x="3990" y="99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58"/>
              <p:cNvSpPr/>
              <p:nvPr/>
            </p:nvSpPr>
            <p:spPr>
              <a:xfrm>
                <a:off x="3990" y="90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>
                  <a:alpha val="1451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3" name="Google Shape;1153;p58"/>
            <p:cNvSpPr/>
            <p:nvPr/>
          </p:nvSpPr>
          <p:spPr>
            <a:xfrm>
              <a:off x="3990" y="6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8"/>
            <p:cNvSpPr/>
            <p:nvPr/>
          </p:nvSpPr>
          <p:spPr>
            <a:xfrm>
              <a:off x="3990" y="5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8"/>
            <p:cNvSpPr/>
            <p:nvPr/>
          </p:nvSpPr>
          <p:spPr>
            <a:xfrm>
              <a:off x="3990" y="82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8"/>
            <p:cNvSpPr/>
            <p:nvPr/>
          </p:nvSpPr>
          <p:spPr>
            <a:xfrm>
              <a:off x="3990" y="72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8"/>
            <p:cNvSpPr/>
            <p:nvPr/>
          </p:nvSpPr>
          <p:spPr>
            <a:xfrm>
              <a:off x="4066" y="8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8"/>
            <p:cNvSpPr/>
            <p:nvPr/>
          </p:nvSpPr>
          <p:spPr>
            <a:xfrm>
              <a:off x="4142" y="10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8"/>
            <p:cNvSpPr/>
            <p:nvPr/>
          </p:nvSpPr>
          <p:spPr>
            <a:xfrm>
              <a:off x="4142" y="72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8"/>
            <p:cNvSpPr/>
            <p:nvPr/>
          </p:nvSpPr>
          <p:spPr>
            <a:xfrm>
              <a:off x="4142" y="82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8"/>
            <p:cNvSpPr/>
            <p:nvPr/>
          </p:nvSpPr>
          <p:spPr>
            <a:xfrm>
              <a:off x="4142" y="90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8"/>
            <p:cNvSpPr/>
            <p:nvPr/>
          </p:nvSpPr>
          <p:spPr>
            <a:xfrm>
              <a:off x="4142" y="11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8"/>
            <p:cNvSpPr/>
            <p:nvPr/>
          </p:nvSpPr>
          <p:spPr>
            <a:xfrm>
              <a:off x="4142" y="9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8"/>
            <p:cNvSpPr/>
            <p:nvPr/>
          </p:nvSpPr>
          <p:spPr>
            <a:xfrm>
              <a:off x="4142" y="6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8"/>
            <p:cNvSpPr/>
            <p:nvPr/>
          </p:nvSpPr>
          <p:spPr>
            <a:xfrm>
              <a:off x="4142" y="5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8"/>
            <p:cNvSpPr/>
            <p:nvPr/>
          </p:nvSpPr>
          <p:spPr>
            <a:xfrm>
              <a:off x="4066" y="16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8"/>
            <p:cNvSpPr/>
            <p:nvPr/>
          </p:nvSpPr>
          <p:spPr>
            <a:xfrm>
              <a:off x="4066" y="4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8"/>
            <p:cNvSpPr/>
            <p:nvPr/>
          </p:nvSpPr>
          <p:spPr>
            <a:xfrm>
              <a:off x="4142" y="15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4142" y="13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142" y="16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142" y="1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142" y="160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142" y="12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4066" y="77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4066" y="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4066" y="6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4066" y="6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957" y="6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957" y="4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1338" y="2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1262" y="5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1490" y="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1033" y="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1262" y="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1186" y="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805" y="5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2928" y="3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8" name="Google Shape;1188;p58"/>
          <p:cNvSpPr txBox="1">
            <a:spLocks noGrp="1"/>
          </p:cNvSpPr>
          <p:nvPr>
            <p:ph type="body" idx="1"/>
          </p:nvPr>
        </p:nvSpPr>
        <p:spPr>
          <a:xfrm>
            <a:off x="718820" y="739141"/>
            <a:ext cx="6972300" cy="23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9" name="Google Shape;1189;p58"/>
          <p:cNvSpPr txBox="1">
            <a:spLocks noGrp="1"/>
          </p:cNvSpPr>
          <p:nvPr>
            <p:ph type="body" idx="2"/>
          </p:nvPr>
        </p:nvSpPr>
        <p:spPr>
          <a:xfrm>
            <a:off x="718820" y="3174404"/>
            <a:ext cx="51867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90" name="Google Shape;1190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 2">
  <p:cSld name="Image with Caption 2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0"/>
          <p:cNvSpPr>
            <a:spLocks noGrp="1"/>
          </p:cNvSpPr>
          <p:nvPr>
            <p:ph type="pic" idx="2"/>
          </p:nvPr>
        </p:nvSpPr>
        <p:spPr>
          <a:xfrm>
            <a:off x="4570412" y="0"/>
            <a:ext cx="457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5" name="Google Shape;1195;p60"/>
          <p:cNvSpPr txBox="1">
            <a:spLocks noGrp="1"/>
          </p:cNvSpPr>
          <p:nvPr>
            <p:ph type="body" idx="1"/>
          </p:nvPr>
        </p:nvSpPr>
        <p:spPr>
          <a:xfrm>
            <a:off x="485036" y="624840"/>
            <a:ext cx="3588000" cy="3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 3">
  <p:cSld name="Image with Caption 3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61"/>
          <p:cNvSpPr>
            <a:spLocks noGrp="1"/>
          </p:cNvSpPr>
          <p:nvPr>
            <p:ph type="pic" idx="2"/>
          </p:nvPr>
        </p:nvSpPr>
        <p:spPr>
          <a:xfrm>
            <a:off x="4570412" y="0"/>
            <a:ext cx="457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8" name="Google Shape;1198;p61"/>
          <p:cNvSpPr txBox="1">
            <a:spLocks noGrp="1"/>
          </p:cNvSpPr>
          <p:nvPr>
            <p:ph type="body" idx="1"/>
          </p:nvPr>
        </p:nvSpPr>
        <p:spPr>
          <a:xfrm>
            <a:off x="443048" y="340258"/>
            <a:ext cx="37659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9" name="Google Shape;1199;p61"/>
          <p:cNvSpPr txBox="1">
            <a:spLocks noGrp="1"/>
          </p:cNvSpPr>
          <p:nvPr>
            <p:ph type="body" idx="3"/>
          </p:nvPr>
        </p:nvSpPr>
        <p:spPr>
          <a:xfrm>
            <a:off x="443048" y="1092584"/>
            <a:ext cx="37659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0" name="Google Shape;1200;p61"/>
          <p:cNvSpPr txBox="1">
            <a:spLocks noGrp="1"/>
          </p:cNvSpPr>
          <p:nvPr>
            <p:ph type="body" idx="4"/>
          </p:nvPr>
        </p:nvSpPr>
        <p:spPr>
          <a:xfrm>
            <a:off x="448550" y="1558215"/>
            <a:ext cx="37689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22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">
  <p:cSld name="Bulle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43932" y="91440"/>
            <a:ext cx="7961868" cy="76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43932" y="1219200"/>
            <a:ext cx="7961868" cy="349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‒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343932" y="830980"/>
            <a:ext cx="7961868" cy="35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">
  <p:cSld name="Image with Caption">
    <p:bg>
      <p:bgPr>
        <a:solidFill>
          <a:schemeClr val="lt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62"/>
          <p:cNvSpPr/>
          <p:nvPr/>
        </p:nvSpPr>
        <p:spPr>
          <a:xfrm>
            <a:off x="3176" y="0"/>
            <a:ext cx="4570500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62"/>
          <p:cNvSpPr/>
          <p:nvPr/>
        </p:nvSpPr>
        <p:spPr>
          <a:xfrm>
            <a:off x="4573588" y="0"/>
            <a:ext cx="45705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62"/>
          <p:cNvSpPr txBox="1">
            <a:spLocks noGrp="1"/>
          </p:cNvSpPr>
          <p:nvPr>
            <p:ph type="title"/>
          </p:nvPr>
        </p:nvSpPr>
        <p:spPr>
          <a:xfrm>
            <a:off x="5234940" y="784862"/>
            <a:ext cx="34518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05" name="Google Shape;1205;p62"/>
          <p:cNvSpPr>
            <a:spLocks noGrp="1"/>
          </p:cNvSpPr>
          <p:nvPr>
            <p:ph type="pic" idx="2"/>
          </p:nvPr>
        </p:nvSpPr>
        <p:spPr>
          <a:xfrm>
            <a:off x="458788" y="746480"/>
            <a:ext cx="3634800" cy="365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6" name="Google Shape;1206;p62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7" name="Google Shape;1207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with Content_1">
  <p:cSld name="Logo with Content_1">
    <p:bg>
      <p:bgPr>
        <a:solidFill>
          <a:schemeClr val="lt1"/>
        </a:solid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63"/>
          <p:cNvSpPr/>
          <p:nvPr/>
        </p:nvSpPr>
        <p:spPr>
          <a:xfrm>
            <a:off x="3176" y="0"/>
            <a:ext cx="3148500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63"/>
          <p:cNvSpPr/>
          <p:nvPr/>
        </p:nvSpPr>
        <p:spPr>
          <a:xfrm>
            <a:off x="3145536" y="0"/>
            <a:ext cx="59985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63"/>
          <p:cNvSpPr txBox="1">
            <a:spLocks noGrp="1"/>
          </p:cNvSpPr>
          <p:nvPr>
            <p:ph type="title"/>
          </p:nvPr>
        </p:nvSpPr>
        <p:spPr>
          <a:xfrm>
            <a:off x="3651504" y="784862"/>
            <a:ext cx="50352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2" name="Google Shape;1212;p63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3" name="Google Shape;121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63"/>
          <p:cNvSpPr>
            <a:spLocks noGrp="1"/>
          </p:cNvSpPr>
          <p:nvPr>
            <p:ph type="pic" idx="2"/>
          </p:nvPr>
        </p:nvSpPr>
        <p:spPr>
          <a:xfrm>
            <a:off x="407988" y="1517653"/>
            <a:ext cx="2298600" cy="2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with Quote">
  <p:cSld name="Logo with Quote">
    <p:bg>
      <p:bgPr>
        <a:solidFill>
          <a:schemeClr val="lt1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64"/>
          <p:cNvSpPr/>
          <p:nvPr/>
        </p:nvSpPr>
        <p:spPr>
          <a:xfrm>
            <a:off x="3176" y="0"/>
            <a:ext cx="3148500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64"/>
          <p:cNvSpPr/>
          <p:nvPr/>
        </p:nvSpPr>
        <p:spPr>
          <a:xfrm>
            <a:off x="3145536" y="0"/>
            <a:ext cx="5998500" cy="5143500"/>
          </a:xfrm>
          <a:prstGeom prst="rect">
            <a:avLst/>
          </a:prstGeom>
          <a:solidFill>
            <a:srgbClr val="008F8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64"/>
          <p:cNvSpPr txBox="1">
            <a:spLocks noGrp="1"/>
          </p:cNvSpPr>
          <p:nvPr>
            <p:ph type="title"/>
          </p:nvPr>
        </p:nvSpPr>
        <p:spPr>
          <a:xfrm>
            <a:off x="3651504" y="1639829"/>
            <a:ext cx="5035200" cy="2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9" name="Google Shape;1219;p64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64"/>
          <p:cNvSpPr>
            <a:spLocks noGrp="1"/>
          </p:cNvSpPr>
          <p:nvPr>
            <p:ph type="pic" idx="2"/>
          </p:nvPr>
        </p:nvSpPr>
        <p:spPr>
          <a:xfrm>
            <a:off x="407988" y="1517653"/>
            <a:ext cx="2298600" cy="2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22" name="Google Shape;1222;p64"/>
          <p:cNvGrpSpPr/>
          <p:nvPr/>
        </p:nvGrpSpPr>
        <p:grpSpPr>
          <a:xfrm>
            <a:off x="5831598" y="763673"/>
            <a:ext cx="662777" cy="577149"/>
            <a:chOff x="688975" y="1885950"/>
            <a:chExt cx="484380" cy="421800"/>
          </a:xfrm>
        </p:grpSpPr>
        <p:sp>
          <p:nvSpPr>
            <p:cNvPr id="1223" name="Google Shape;1223;p64"/>
            <p:cNvSpPr/>
            <p:nvPr/>
          </p:nvSpPr>
          <p:spPr>
            <a:xfrm>
              <a:off x="688975" y="1885950"/>
              <a:ext cx="225300" cy="42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lt1">
                <a:alpha val="494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64"/>
            <p:cNvSpPr/>
            <p:nvPr/>
          </p:nvSpPr>
          <p:spPr>
            <a:xfrm>
              <a:off x="948055" y="1885950"/>
              <a:ext cx="225300" cy="42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470" y="40209"/>
                  </a:moveTo>
                  <a:cubicBezTo>
                    <a:pt x="92941" y="29528"/>
                    <a:pt x="120000" y="23874"/>
                    <a:pt x="120000" y="23874"/>
                  </a:cubicBezTo>
                  <a:cubicBezTo>
                    <a:pt x="95294" y="0"/>
                    <a:pt x="95294" y="0"/>
                    <a:pt x="95294" y="0"/>
                  </a:cubicBezTo>
                  <a:cubicBezTo>
                    <a:pt x="95294" y="0"/>
                    <a:pt x="60000" y="3769"/>
                    <a:pt x="28235" y="21361"/>
                  </a:cubicBezTo>
                  <a:cubicBezTo>
                    <a:pt x="0" y="37068"/>
                    <a:pt x="0" y="59685"/>
                    <a:pt x="0" y="5968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9685"/>
                    <a:pt x="120000" y="59685"/>
                    <a:pt x="120000" y="59685"/>
                  </a:cubicBezTo>
                  <a:cubicBezTo>
                    <a:pt x="63529" y="59685"/>
                    <a:pt x="63529" y="59685"/>
                    <a:pt x="63529" y="59685"/>
                  </a:cubicBezTo>
                  <a:cubicBezTo>
                    <a:pt x="63529" y="59685"/>
                    <a:pt x="63529" y="48376"/>
                    <a:pt x="76470" y="40209"/>
                  </a:cubicBezTo>
                  <a:close/>
                </a:path>
              </a:pathLst>
            </a:custGeom>
            <a:solidFill>
              <a:schemeClr val="lt1">
                <a:alpha val="494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with Content_2">
  <p:cSld name="Logo with Content_2">
    <p:bg>
      <p:bgPr>
        <a:solidFill>
          <a:schemeClr val="lt1"/>
        </a:solidFill>
        <a:effectLst/>
      </p:bgPr>
    </p:bg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65"/>
          <p:cNvSpPr/>
          <p:nvPr/>
        </p:nvSpPr>
        <p:spPr>
          <a:xfrm>
            <a:off x="3176" y="0"/>
            <a:ext cx="3148500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65"/>
          <p:cNvSpPr/>
          <p:nvPr/>
        </p:nvSpPr>
        <p:spPr>
          <a:xfrm>
            <a:off x="3145536" y="0"/>
            <a:ext cx="59985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65"/>
          <p:cNvSpPr txBox="1">
            <a:spLocks noGrp="1"/>
          </p:cNvSpPr>
          <p:nvPr>
            <p:ph type="title"/>
          </p:nvPr>
        </p:nvSpPr>
        <p:spPr>
          <a:xfrm>
            <a:off x="3651504" y="784862"/>
            <a:ext cx="50352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29" name="Google Shape;1229;p65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0" name="Google Shape;123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425" y="4813313"/>
            <a:ext cx="780902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65"/>
          <p:cNvSpPr>
            <a:spLocks noGrp="1"/>
          </p:cNvSpPr>
          <p:nvPr>
            <p:ph type="pic" idx="2"/>
          </p:nvPr>
        </p:nvSpPr>
        <p:spPr>
          <a:xfrm>
            <a:off x="407988" y="1517653"/>
            <a:ext cx="2298600" cy="2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Two Circle">
  <p:cSld name="Image Two Circle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66"/>
          <p:cNvSpPr/>
          <p:nvPr/>
        </p:nvSpPr>
        <p:spPr>
          <a:xfrm>
            <a:off x="3176" y="0"/>
            <a:ext cx="9140700" cy="514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66"/>
          <p:cNvSpPr>
            <a:spLocks noGrp="1"/>
          </p:cNvSpPr>
          <p:nvPr>
            <p:ph type="pic" idx="2"/>
          </p:nvPr>
        </p:nvSpPr>
        <p:spPr>
          <a:xfrm>
            <a:off x="687388" y="746480"/>
            <a:ext cx="3634800" cy="365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5" name="Google Shape;1235;p66"/>
          <p:cNvSpPr>
            <a:spLocks noGrp="1"/>
          </p:cNvSpPr>
          <p:nvPr>
            <p:ph type="pic" idx="3"/>
          </p:nvPr>
        </p:nvSpPr>
        <p:spPr>
          <a:xfrm>
            <a:off x="4809808" y="746480"/>
            <a:ext cx="3634800" cy="3653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6" name="Google Shape;1236;p66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7" name="Google Shape;1237;p66"/>
          <p:cNvGrpSpPr/>
          <p:nvPr/>
        </p:nvGrpSpPr>
        <p:grpSpPr>
          <a:xfrm>
            <a:off x="8141868" y="4805659"/>
            <a:ext cx="803635" cy="285459"/>
            <a:chOff x="814016" y="689085"/>
            <a:chExt cx="2081418" cy="739338"/>
          </a:xfrm>
        </p:grpSpPr>
        <p:pic>
          <p:nvPicPr>
            <p:cNvPr id="1238" name="Google Shape;1238;p66"/>
            <p:cNvPicPr preferRelativeResize="0"/>
            <p:nvPr/>
          </p:nvPicPr>
          <p:blipFill rotWithShape="1">
            <a:blip r:embed="rId2">
              <a:alphaModFix/>
            </a:blip>
            <a:srcRect l="37895"/>
            <a:stretch/>
          </p:blipFill>
          <p:spPr>
            <a:xfrm>
              <a:off x="1595534" y="689085"/>
              <a:ext cx="1299900" cy="71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9" name="Google Shape;1239;p66"/>
            <p:cNvPicPr preferRelativeResize="0"/>
            <p:nvPr/>
          </p:nvPicPr>
          <p:blipFill rotWithShape="1">
            <a:blip r:embed="rId3">
              <a:alphaModFix/>
            </a:blip>
            <a:srcRect r="63403"/>
            <a:stretch/>
          </p:blipFill>
          <p:spPr>
            <a:xfrm>
              <a:off x="814016" y="711424"/>
              <a:ext cx="762899" cy="71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Two Full Bleed">
  <p:cSld name="Images Two Full Bleed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7"/>
          <p:cNvSpPr/>
          <p:nvPr/>
        </p:nvSpPr>
        <p:spPr>
          <a:xfrm>
            <a:off x="0" y="1505148"/>
            <a:ext cx="9144000" cy="32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67"/>
          <p:cNvSpPr>
            <a:spLocks noGrp="1"/>
          </p:cNvSpPr>
          <p:nvPr>
            <p:ph type="pic" idx="2"/>
          </p:nvPr>
        </p:nvSpPr>
        <p:spPr>
          <a:xfrm>
            <a:off x="4573588" y="0"/>
            <a:ext cx="4570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3" name="Google Shape;1243;p67"/>
          <p:cNvSpPr>
            <a:spLocks noGrp="1"/>
          </p:cNvSpPr>
          <p:nvPr>
            <p:ph type="pic" idx="3"/>
          </p:nvPr>
        </p:nvSpPr>
        <p:spPr>
          <a:xfrm>
            <a:off x="0" y="0"/>
            <a:ext cx="457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ingle">
  <p:cSld name="Image Single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68"/>
          <p:cNvSpPr/>
          <p:nvPr/>
        </p:nvSpPr>
        <p:spPr>
          <a:xfrm>
            <a:off x="0" y="1505148"/>
            <a:ext cx="9144000" cy="32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6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title_dark">
  <p:cSld name="Title with subtitle_dark">
    <p:bg>
      <p:bgPr>
        <a:solidFill>
          <a:schemeClr val="accent6"/>
        </a:solidFill>
        <a:effectLst/>
      </p:bgPr>
    </p:bg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69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49" name="Google Shape;1249;p69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0" name="Google Shape;1250;p69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69"/>
          <p:cNvSpPr/>
          <p:nvPr/>
        </p:nvSpPr>
        <p:spPr>
          <a:xfrm>
            <a:off x="8442960" y="4770132"/>
            <a:ext cx="701100" cy="37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2" name="Google Shape;1252;p69"/>
          <p:cNvGrpSpPr/>
          <p:nvPr/>
        </p:nvGrpSpPr>
        <p:grpSpPr>
          <a:xfrm>
            <a:off x="8456613" y="4873620"/>
            <a:ext cx="490463" cy="141400"/>
            <a:chOff x="8456613" y="4873625"/>
            <a:chExt cx="490463" cy="141400"/>
          </a:xfrm>
        </p:grpSpPr>
        <p:sp>
          <p:nvSpPr>
            <p:cNvPr id="1253" name="Google Shape;1253;p69"/>
            <p:cNvSpPr/>
            <p:nvPr/>
          </p:nvSpPr>
          <p:spPr>
            <a:xfrm>
              <a:off x="8456613" y="4914900"/>
              <a:ext cx="79500" cy="9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047" y="53309"/>
                  </a:moveTo>
                  <a:lnTo>
                    <a:pt x="98047" y="53309"/>
                  </a:lnTo>
                  <a:cubicBezTo>
                    <a:pt x="98047" y="39185"/>
                    <a:pt x="95218" y="29203"/>
                    <a:pt x="89427" y="23362"/>
                  </a:cubicBezTo>
                  <a:cubicBezTo>
                    <a:pt x="83636" y="17522"/>
                    <a:pt x="74343" y="14548"/>
                    <a:pt x="61279" y="14548"/>
                  </a:cubicBezTo>
                  <a:cubicBezTo>
                    <a:pt x="48350" y="14548"/>
                    <a:pt x="38653" y="17628"/>
                    <a:pt x="32053" y="23787"/>
                  </a:cubicBezTo>
                  <a:cubicBezTo>
                    <a:pt x="25454" y="29946"/>
                    <a:pt x="22087" y="39823"/>
                    <a:pt x="21952" y="53309"/>
                  </a:cubicBezTo>
                  <a:lnTo>
                    <a:pt x="98047" y="53309"/>
                  </a:lnTo>
                  <a:close/>
                  <a:moveTo>
                    <a:pt x="105993" y="103433"/>
                  </a:moveTo>
                  <a:lnTo>
                    <a:pt x="105993" y="103433"/>
                  </a:lnTo>
                  <a:lnTo>
                    <a:pt x="114478" y="102690"/>
                  </a:lnTo>
                  <a:lnTo>
                    <a:pt x="115016" y="116389"/>
                  </a:lnTo>
                  <a:cubicBezTo>
                    <a:pt x="92794" y="118831"/>
                    <a:pt x="73804" y="120000"/>
                    <a:pt x="57912" y="120000"/>
                  </a:cubicBezTo>
                  <a:cubicBezTo>
                    <a:pt x="36902" y="120000"/>
                    <a:pt x="21952" y="115221"/>
                    <a:pt x="13198" y="105557"/>
                  </a:cubicBezTo>
                  <a:cubicBezTo>
                    <a:pt x="4444" y="96000"/>
                    <a:pt x="0" y="81026"/>
                    <a:pt x="0" y="60743"/>
                  </a:cubicBezTo>
                  <a:cubicBezTo>
                    <a:pt x="0" y="20283"/>
                    <a:pt x="20336" y="0"/>
                    <a:pt x="61144" y="0"/>
                  </a:cubicBezTo>
                  <a:cubicBezTo>
                    <a:pt x="80942" y="0"/>
                    <a:pt x="95622" y="4353"/>
                    <a:pt x="105319" y="13061"/>
                  </a:cubicBezTo>
                  <a:cubicBezTo>
                    <a:pt x="115151" y="21769"/>
                    <a:pt x="119999" y="35362"/>
                    <a:pt x="119999" y="54053"/>
                  </a:cubicBezTo>
                  <a:lnTo>
                    <a:pt x="118787" y="67221"/>
                  </a:lnTo>
                  <a:lnTo>
                    <a:pt x="22222" y="67221"/>
                  </a:lnTo>
                  <a:cubicBezTo>
                    <a:pt x="22222" y="79964"/>
                    <a:pt x="25185" y="89415"/>
                    <a:pt x="30976" y="95575"/>
                  </a:cubicBezTo>
                  <a:cubicBezTo>
                    <a:pt x="36902" y="101734"/>
                    <a:pt x="47138" y="104814"/>
                    <a:pt x="61683" y="104814"/>
                  </a:cubicBezTo>
                  <a:cubicBezTo>
                    <a:pt x="76094" y="104814"/>
                    <a:pt x="90909" y="104389"/>
                    <a:pt x="105993" y="103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69"/>
            <p:cNvSpPr/>
            <p:nvPr/>
          </p:nvSpPr>
          <p:spPr>
            <a:xfrm>
              <a:off x="8556626" y="4873625"/>
              <a:ext cx="14400" cy="13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69"/>
            <p:cNvSpPr/>
            <p:nvPr/>
          </p:nvSpPr>
          <p:spPr>
            <a:xfrm>
              <a:off x="8586788" y="4914900"/>
              <a:ext cx="85800" cy="9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740" y="84212"/>
                  </a:moveTo>
                  <a:lnTo>
                    <a:pt x="20740" y="84212"/>
                  </a:lnTo>
                  <a:cubicBezTo>
                    <a:pt x="20740" y="98442"/>
                    <a:pt x="27530" y="105451"/>
                    <a:pt x="41111" y="105451"/>
                  </a:cubicBezTo>
                  <a:cubicBezTo>
                    <a:pt x="53209" y="105451"/>
                    <a:pt x="65185" y="103752"/>
                    <a:pt x="77037" y="100141"/>
                  </a:cubicBezTo>
                  <a:lnTo>
                    <a:pt x="83209" y="98336"/>
                  </a:lnTo>
                  <a:lnTo>
                    <a:pt x="83209" y="60212"/>
                  </a:lnTo>
                  <a:lnTo>
                    <a:pt x="43456" y="63504"/>
                  </a:lnTo>
                  <a:cubicBezTo>
                    <a:pt x="35432" y="64141"/>
                    <a:pt x="29629" y="66053"/>
                    <a:pt x="26049" y="69451"/>
                  </a:cubicBezTo>
                  <a:cubicBezTo>
                    <a:pt x="22469" y="72849"/>
                    <a:pt x="20740" y="77840"/>
                    <a:pt x="20740" y="84212"/>
                  </a:cubicBezTo>
                  <a:close/>
                  <a:moveTo>
                    <a:pt x="103333" y="37168"/>
                  </a:moveTo>
                  <a:lnTo>
                    <a:pt x="103333" y="37168"/>
                  </a:lnTo>
                  <a:lnTo>
                    <a:pt x="103333" y="93982"/>
                  </a:lnTo>
                  <a:cubicBezTo>
                    <a:pt x="103333" y="99716"/>
                    <a:pt x="120000" y="100884"/>
                    <a:pt x="120000" y="100884"/>
                  </a:cubicBezTo>
                  <a:lnTo>
                    <a:pt x="119012" y="116176"/>
                  </a:lnTo>
                  <a:cubicBezTo>
                    <a:pt x="104814" y="116176"/>
                    <a:pt x="93209" y="117238"/>
                    <a:pt x="86172" y="111398"/>
                  </a:cubicBezTo>
                  <a:cubicBezTo>
                    <a:pt x="70000" y="117557"/>
                    <a:pt x="53950" y="120000"/>
                    <a:pt x="37901" y="120000"/>
                  </a:cubicBezTo>
                  <a:cubicBezTo>
                    <a:pt x="25555" y="120000"/>
                    <a:pt x="16172" y="117026"/>
                    <a:pt x="9629" y="111079"/>
                  </a:cubicBezTo>
                  <a:cubicBezTo>
                    <a:pt x="3209" y="105026"/>
                    <a:pt x="0" y="96424"/>
                    <a:pt x="0" y="85168"/>
                  </a:cubicBezTo>
                  <a:cubicBezTo>
                    <a:pt x="0" y="73911"/>
                    <a:pt x="3333" y="65628"/>
                    <a:pt x="10000" y="60318"/>
                  </a:cubicBezTo>
                  <a:cubicBezTo>
                    <a:pt x="16543" y="55008"/>
                    <a:pt x="26913" y="51823"/>
                    <a:pt x="41111" y="50548"/>
                  </a:cubicBezTo>
                  <a:lnTo>
                    <a:pt x="83209" y="47150"/>
                  </a:lnTo>
                  <a:lnTo>
                    <a:pt x="83209" y="37168"/>
                  </a:lnTo>
                  <a:cubicBezTo>
                    <a:pt x="83209" y="29309"/>
                    <a:pt x="81234" y="23681"/>
                    <a:pt x="77283" y="20283"/>
                  </a:cubicBezTo>
                  <a:cubicBezTo>
                    <a:pt x="73333" y="16991"/>
                    <a:pt x="68024" y="15292"/>
                    <a:pt x="61234" y="15292"/>
                  </a:cubicBezTo>
                  <a:lnTo>
                    <a:pt x="8271" y="15292"/>
                  </a:lnTo>
                  <a:lnTo>
                    <a:pt x="8271" y="0"/>
                  </a:lnTo>
                  <a:lnTo>
                    <a:pt x="59876" y="0"/>
                  </a:lnTo>
                  <a:cubicBezTo>
                    <a:pt x="75061" y="0"/>
                    <a:pt x="86049" y="2973"/>
                    <a:pt x="92962" y="9026"/>
                  </a:cubicBezTo>
                  <a:cubicBezTo>
                    <a:pt x="99876" y="14973"/>
                    <a:pt x="103333" y="24424"/>
                    <a:pt x="103333" y="371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69"/>
            <p:cNvSpPr/>
            <p:nvPr/>
          </p:nvSpPr>
          <p:spPr>
            <a:xfrm>
              <a:off x="8682038" y="4914900"/>
              <a:ext cx="71400" cy="9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536" y="15504"/>
                  </a:moveTo>
                  <a:lnTo>
                    <a:pt x="58536" y="15504"/>
                  </a:lnTo>
                  <a:cubicBezTo>
                    <a:pt x="35414" y="15504"/>
                    <a:pt x="23853" y="21345"/>
                    <a:pt x="23853" y="33026"/>
                  </a:cubicBezTo>
                  <a:cubicBezTo>
                    <a:pt x="23853" y="38442"/>
                    <a:pt x="26487" y="42265"/>
                    <a:pt x="31902" y="44495"/>
                  </a:cubicBezTo>
                  <a:cubicBezTo>
                    <a:pt x="37170" y="46725"/>
                    <a:pt x="49170" y="48955"/>
                    <a:pt x="68048" y="51398"/>
                  </a:cubicBezTo>
                  <a:cubicBezTo>
                    <a:pt x="86926" y="53734"/>
                    <a:pt x="100390" y="57132"/>
                    <a:pt x="108146" y="61380"/>
                  </a:cubicBezTo>
                  <a:cubicBezTo>
                    <a:pt x="116048" y="65734"/>
                    <a:pt x="120000" y="73805"/>
                    <a:pt x="120000" y="85592"/>
                  </a:cubicBezTo>
                  <a:cubicBezTo>
                    <a:pt x="120000" y="97486"/>
                    <a:pt x="114731" y="106194"/>
                    <a:pt x="104195" y="111716"/>
                  </a:cubicBezTo>
                  <a:cubicBezTo>
                    <a:pt x="93658" y="117238"/>
                    <a:pt x="78439" y="120000"/>
                    <a:pt x="58243" y="120000"/>
                  </a:cubicBezTo>
                  <a:cubicBezTo>
                    <a:pt x="45073" y="120000"/>
                    <a:pt x="1170" y="116495"/>
                    <a:pt x="1170" y="116495"/>
                  </a:cubicBezTo>
                  <a:lnTo>
                    <a:pt x="2487" y="101522"/>
                  </a:lnTo>
                  <a:cubicBezTo>
                    <a:pt x="27658" y="103221"/>
                    <a:pt x="45951" y="104601"/>
                    <a:pt x="58243" y="104601"/>
                  </a:cubicBezTo>
                  <a:cubicBezTo>
                    <a:pt x="70536" y="104601"/>
                    <a:pt x="79902" y="103115"/>
                    <a:pt x="86341" y="100247"/>
                  </a:cubicBezTo>
                  <a:cubicBezTo>
                    <a:pt x="92780" y="97486"/>
                    <a:pt x="96146" y="92707"/>
                    <a:pt x="96146" y="86017"/>
                  </a:cubicBezTo>
                  <a:cubicBezTo>
                    <a:pt x="96146" y="79327"/>
                    <a:pt x="93365" y="74761"/>
                    <a:pt x="87804" y="72424"/>
                  </a:cubicBezTo>
                  <a:cubicBezTo>
                    <a:pt x="82243" y="69982"/>
                    <a:pt x="70243" y="67752"/>
                    <a:pt x="51512" y="65522"/>
                  </a:cubicBezTo>
                  <a:cubicBezTo>
                    <a:pt x="32926" y="63398"/>
                    <a:pt x="19609" y="60212"/>
                    <a:pt x="11853" y="56070"/>
                  </a:cubicBezTo>
                  <a:cubicBezTo>
                    <a:pt x="3951" y="51929"/>
                    <a:pt x="0" y="44283"/>
                    <a:pt x="0" y="33026"/>
                  </a:cubicBezTo>
                  <a:cubicBezTo>
                    <a:pt x="0" y="21769"/>
                    <a:pt x="5414" y="13486"/>
                    <a:pt x="16390" y="8070"/>
                  </a:cubicBezTo>
                  <a:cubicBezTo>
                    <a:pt x="27365" y="2761"/>
                    <a:pt x="40975" y="0"/>
                    <a:pt x="57219" y="0"/>
                  </a:cubicBezTo>
                  <a:cubicBezTo>
                    <a:pt x="70243" y="0"/>
                    <a:pt x="115024" y="2442"/>
                    <a:pt x="115024" y="2442"/>
                  </a:cubicBezTo>
                  <a:lnTo>
                    <a:pt x="115024" y="17522"/>
                  </a:lnTo>
                  <a:cubicBezTo>
                    <a:pt x="91463" y="16672"/>
                    <a:pt x="72146" y="15504"/>
                    <a:pt x="58536" y="155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69"/>
            <p:cNvSpPr/>
            <p:nvPr/>
          </p:nvSpPr>
          <p:spPr>
            <a:xfrm>
              <a:off x="8764588" y="4886325"/>
              <a:ext cx="60300" cy="12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337" y="39417"/>
                  </a:moveTo>
                  <a:lnTo>
                    <a:pt x="117337" y="39417"/>
                  </a:lnTo>
                  <a:lnTo>
                    <a:pt x="55917" y="39417"/>
                  </a:lnTo>
                  <a:lnTo>
                    <a:pt x="55917" y="82661"/>
                  </a:lnTo>
                  <a:cubicBezTo>
                    <a:pt x="55917" y="92972"/>
                    <a:pt x="57514" y="99792"/>
                    <a:pt x="60710" y="103035"/>
                  </a:cubicBezTo>
                  <a:cubicBezTo>
                    <a:pt x="63905" y="106278"/>
                    <a:pt x="71715" y="107941"/>
                    <a:pt x="83786" y="107941"/>
                  </a:cubicBezTo>
                  <a:lnTo>
                    <a:pt x="118047" y="106860"/>
                  </a:lnTo>
                  <a:lnTo>
                    <a:pt x="120000" y="118087"/>
                  </a:lnTo>
                  <a:cubicBezTo>
                    <a:pt x="102781" y="119334"/>
                    <a:pt x="89644" y="120000"/>
                    <a:pt x="80591" y="120000"/>
                  </a:cubicBezTo>
                  <a:cubicBezTo>
                    <a:pt x="60532" y="120000"/>
                    <a:pt x="46686" y="117754"/>
                    <a:pt x="39053" y="113180"/>
                  </a:cubicBezTo>
                  <a:cubicBezTo>
                    <a:pt x="31242" y="108607"/>
                    <a:pt x="27337" y="99875"/>
                    <a:pt x="27337" y="86985"/>
                  </a:cubicBezTo>
                  <a:lnTo>
                    <a:pt x="27337" y="39417"/>
                  </a:lnTo>
                  <a:lnTo>
                    <a:pt x="0" y="39417"/>
                  </a:lnTo>
                  <a:lnTo>
                    <a:pt x="0" y="27692"/>
                  </a:lnTo>
                  <a:lnTo>
                    <a:pt x="27337" y="27692"/>
                  </a:lnTo>
                  <a:lnTo>
                    <a:pt x="27337" y="0"/>
                  </a:lnTo>
                  <a:lnTo>
                    <a:pt x="55917" y="0"/>
                  </a:lnTo>
                  <a:lnTo>
                    <a:pt x="55917" y="27692"/>
                  </a:lnTo>
                  <a:lnTo>
                    <a:pt x="117337" y="27692"/>
                  </a:lnTo>
                  <a:lnTo>
                    <a:pt x="117337" y="394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69"/>
            <p:cNvSpPr/>
            <p:nvPr/>
          </p:nvSpPr>
          <p:spPr>
            <a:xfrm>
              <a:off x="8843963" y="4878388"/>
              <a:ext cx="14400" cy="13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4296"/>
                  </a:moveTo>
                  <a:lnTo>
                    <a:pt x="0" y="34296"/>
                  </a:lnTo>
                  <a:lnTo>
                    <a:pt x="120000" y="34296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34296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14901"/>
                  </a:lnTo>
                  <a:lnTo>
                    <a:pt x="0" y="14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69"/>
            <p:cNvSpPr/>
            <p:nvPr/>
          </p:nvSpPr>
          <p:spPr>
            <a:xfrm>
              <a:off x="8880476" y="4914900"/>
              <a:ext cx="66600" cy="9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320" y="0"/>
                  </a:moveTo>
                  <a:lnTo>
                    <a:pt x="72320" y="0"/>
                  </a:lnTo>
                  <a:cubicBezTo>
                    <a:pt x="80000" y="0"/>
                    <a:pt x="92960" y="955"/>
                    <a:pt x="111360" y="2761"/>
                  </a:cubicBezTo>
                  <a:lnTo>
                    <a:pt x="119680" y="3504"/>
                  </a:lnTo>
                  <a:lnTo>
                    <a:pt x="118560" y="17522"/>
                  </a:lnTo>
                  <a:cubicBezTo>
                    <a:pt x="100000" y="16141"/>
                    <a:pt x="86400" y="15504"/>
                    <a:pt x="77600" y="15504"/>
                  </a:cubicBezTo>
                  <a:cubicBezTo>
                    <a:pt x="57920" y="15504"/>
                    <a:pt x="44480" y="18584"/>
                    <a:pt x="37440" y="24849"/>
                  </a:cubicBezTo>
                  <a:cubicBezTo>
                    <a:pt x="30400" y="31008"/>
                    <a:pt x="26880" y="42584"/>
                    <a:pt x="26880" y="59469"/>
                  </a:cubicBezTo>
                  <a:cubicBezTo>
                    <a:pt x="26880" y="76247"/>
                    <a:pt x="30080" y="88035"/>
                    <a:pt x="36800" y="94619"/>
                  </a:cubicBezTo>
                  <a:cubicBezTo>
                    <a:pt x="43360" y="101309"/>
                    <a:pt x="57120" y="104601"/>
                    <a:pt x="77920" y="104601"/>
                  </a:cubicBezTo>
                  <a:lnTo>
                    <a:pt x="119040" y="102477"/>
                  </a:lnTo>
                  <a:lnTo>
                    <a:pt x="120000" y="116814"/>
                  </a:lnTo>
                  <a:cubicBezTo>
                    <a:pt x="98400" y="118938"/>
                    <a:pt x="82400" y="120000"/>
                    <a:pt x="71680" y="120000"/>
                  </a:cubicBezTo>
                  <a:cubicBezTo>
                    <a:pt x="44480" y="120000"/>
                    <a:pt x="25760" y="115433"/>
                    <a:pt x="15520" y="106194"/>
                  </a:cubicBezTo>
                  <a:cubicBezTo>
                    <a:pt x="5280" y="96955"/>
                    <a:pt x="0" y="81345"/>
                    <a:pt x="0" y="59469"/>
                  </a:cubicBezTo>
                  <a:cubicBezTo>
                    <a:pt x="0" y="37486"/>
                    <a:pt x="5600" y="22088"/>
                    <a:pt x="16800" y="13274"/>
                  </a:cubicBezTo>
                  <a:cubicBezTo>
                    <a:pt x="27840" y="4460"/>
                    <a:pt x="46400" y="0"/>
                    <a:pt x="72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70"/>
          <p:cNvSpPr/>
          <p:nvPr/>
        </p:nvSpPr>
        <p:spPr>
          <a:xfrm>
            <a:off x="-4119" y="0"/>
            <a:ext cx="9148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Light">
  <p:cSld name="Code Light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71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4" name="Google Shape;1264;p71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5" name="Google Shape;1265;p71"/>
          <p:cNvSpPr/>
          <p:nvPr/>
        </p:nvSpPr>
        <p:spPr>
          <a:xfrm>
            <a:off x="458788" y="1250305"/>
            <a:ext cx="8229600" cy="3402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71"/>
          <p:cNvSpPr txBox="1">
            <a:spLocks noGrp="1"/>
          </p:cNvSpPr>
          <p:nvPr>
            <p:ph type="body" idx="2"/>
          </p:nvPr>
        </p:nvSpPr>
        <p:spPr>
          <a:xfrm>
            <a:off x="690880" y="1464911"/>
            <a:ext cx="77826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title">
  <p:cSld name="Title with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43932" y="91440"/>
            <a:ext cx="7961868" cy="76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43932" y="830980"/>
            <a:ext cx="7961868" cy="35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Dark">
  <p:cSld name="Code Dark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72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9" name="Google Shape;1269;p72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0" name="Google Shape;1270;p72"/>
          <p:cNvSpPr/>
          <p:nvPr/>
        </p:nvSpPr>
        <p:spPr>
          <a:xfrm>
            <a:off x="458788" y="1250305"/>
            <a:ext cx="8229600" cy="340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72"/>
          <p:cNvSpPr txBox="1">
            <a:spLocks noGrp="1"/>
          </p:cNvSpPr>
          <p:nvPr>
            <p:ph type="body" idx="2"/>
          </p:nvPr>
        </p:nvSpPr>
        <p:spPr>
          <a:xfrm>
            <a:off x="690880" y="1464911"/>
            <a:ext cx="77826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ogo">
  <p:cSld name="Blank with logo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73"/>
          <p:cNvSpPr/>
          <p:nvPr/>
        </p:nvSpPr>
        <p:spPr>
          <a:xfrm>
            <a:off x="-4119" y="0"/>
            <a:ext cx="9148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73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5" name="Google Shape;1275;p73"/>
          <p:cNvGrpSpPr/>
          <p:nvPr/>
        </p:nvGrpSpPr>
        <p:grpSpPr>
          <a:xfrm>
            <a:off x="8141868" y="4805659"/>
            <a:ext cx="803635" cy="285459"/>
            <a:chOff x="814016" y="689085"/>
            <a:chExt cx="2081418" cy="739338"/>
          </a:xfrm>
        </p:grpSpPr>
        <p:pic>
          <p:nvPicPr>
            <p:cNvPr id="1276" name="Google Shape;1276;p73"/>
            <p:cNvPicPr preferRelativeResize="0"/>
            <p:nvPr/>
          </p:nvPicPr>
          <p:blipFill rotWithShape="1">
            <a:blip r:embed="rId2">
              <a:alphaModFix/>
            </a:blip>
            <a:srcRect l="37895"/>
            <a:stretch/>
          </p:blipFill>
          <p:spPr>
            <a:xfrm>
              <a:off x="1595534" y="689085"/>
              <a:ext cx="1299900" cy="71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7" name="Google Shape;1277;p73"/>
            <p:cNvPicPr preferRelativeResize="0"/>
            <p:nvPr/>
          </p:nvPicPr>
          <p:blipFill rotWithShape="1">
            <a:blip r:embed="rId3">
              <a:alphaModFix/>
            </a:blip>
            <a:srcRect r="63403"/>
            <a:stretch/>
          </p:blipFill>
          <p:spPr>
            <a:xfrm>
              <a:off x="814016" y="711424"/>
              <a:ext cx="762899" cy="71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2 1" type="tx">
  <p:cSld name="TITLE_AND_BODY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74"/>
          <p:cNvGrpSpPr/>
          <p:nvPr/>
        </p:nvGrpSpPr>
        <p:grpSpPr>
          <a:xfrm>
            <a:off x="8141906" y="4805679"/>
            <a:ext cx="803690" cy="285539"/>
            <a:chOff x="-1" y="-1"/>
            <a:chExt cx="2143172" cy="761436"/>
          </a:xfrm>
        </p:grpSpPr>
        <p:pic>
          <p:nvPicPr>
            <p:cNvPr id="1280" name="Google Shape;1280;p74"/>
            <p:cNvPicPr preferRelativeResize="0"/>
            <p:nvPr/>
          </p:nvPicPr>
          <p:blipFill rotWithShape="1">
            <a:blip r:embed="rId2">
              <a:alphaModFix/>
            </a:blip>
            <a:srcRect l="37895"/>
            <a:stretch/>
          </p:blipFill>
          <p:spPr>
            <a:xfrm>
              <a:off x="804750" y="-1"/>
              <a:ext cx="1338421" cy="740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74"/>
            <p:cNvPicPr preferRelativeResize="0"/>
            <p:nvPr/>
          </p:nvPicPr>
          <p:blipFill rotWithShape="1">
            <a:blip r:embed="rId3">
              <a:alphaModFix/>
            </a:blip>
            <a:srcRect r="63403"/>
            <a:stretch/>
          </p:blipFill>
          <p:spPr>
            <a:xfrm>
              <a:off x="-1" y="23003"/>
              <a:ext cx="785536" cy="7384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2" name="Google Shape;1282;p7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2C33"/>
          </a:solidFill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74"/>
          <p:cNvSpPr txBox="1">
            <a:spLocks noGrp="1"/>
          </p:cNvSpPr>
          <p:nvPr>
            <p:ph type="body" idx="1"/>
          </p:nvPr>
        </p:nvSpPr>
        <p:spPr>
          <a:xfrm>
            <a:off x="617194" y="3628990"/>
            <a:ext cx="4176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4" name="Google Shape;1284;p74"/>
          <p:cNvSpPr txBox="1">
            <a:spLocks noGrp="1"/>
          </p:cNvSpPr>
          <p:nvPr>
            <p:ph type="body" idx="2"/>
          </p:nvPr>
        </p:nvSpPr>
        <p:spPr>
          <a:xfrm>
            <a:off x="609283" y="1366619"/>
            <a:ext cx="58221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85" name="Google Shape;128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" y="672016"/>
            <a:ext cx="1320165" cy="4509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6" name="Google Shape;1286;p74"/>
          <p:cNvCxnSpPr/>
          <p:nvPr/>
        </p:nvCxnSpPr>
        <p:spPr>
          <a:xfrm>
            <a:off x="713232" y="3218688"/>
            <a:ext cx="372000" cy="0"/>
          </a:xfrm>
          <a:prstGeom prst="straightConnector1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87" name="Google Shape;1287;p74" descr="C:\Users\ynaas\Documents\YN design business\clients\Elastic\Template Update\art\hexagon_design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6899" y="0"/>
            <a:ext cx="1787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74"/>
          <p:cNvSpPr txBox="1">
            <a:spLocks noGrp="1"/>
          </p:cNvSpPr>
          <p:nvPr>
            <p:ph type="sldNum" idx="12"/>
          </p:nvPr>
        </p:nvSpPr>
        <p:spPr>
          <a:xfrm>
            <a:off x="100092" y="4855635"/>
            <a:ext cx="2340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7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5200"/>
            </a:lvl9pPr>
          </a:lstStyle>
          <a:p>
            <a:endParaRPr/>
          </a:p>
        </p:txBody>
      </p:sp>
      <p:sp>
        <p:nvSpPr>
          <p:cNvPr id="1291" name="Google Shape;1291;p7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2" name="Google Shape;1292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8141906" y="4805679"/>
            <a:ext cx="803690" cy="285539"/>
            <a:chOff x="0" y="0"/>
            <a:chExt cx="803689" cy="285538"/>
          </a:xfrm>
        </p:grpSpPr>
        <p:pic>
          <p:nvPicPr>
            <p:cNvPr id="30" name="image1.tif"/>
            <p:cNvPicPr>
              <a:picLocks noChangeAspect="1"/>
            </p:cNvPicPr>
            <p:nvPr/>
          </p:nvPicPr>
          <p:blipFill>
            <a:blip r:embed="rId2"/>
            <a:srcRect l="37895"/>
            <a:stretch>
              <a:fillRect/>
            </a:stretch>
          </p:blipFill>
          <p:spPr>
            <a:xfrm>
              <a:off x="301781" y="-1"/>
              <a:ext cx="501908" cy="277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2.tif"/>
            <p:cNvPicPr>
              <a:picLocks noChangeAspect="1"/>
            </p:cNvPicPr>
            <p:nvPr/>
          </p:nvPicPr>
          <p:blipFill>
            <a:blip r:embed="rId3"/>
            <a:srcRect r="63403"/>
            <a:stretch>
              <a:fillRect/>
            </a:stretch>
          </p:blipFill>
          <p:spPr>
            <a:xfrm>
              <a:off x="-1" y="8626"/>
              <a:ext cx="294577" cy="276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Shape 33"/>
          <p:cNvSpPr>
            <a:spLocks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2C33"/>
          </a:solidFill>
          <a:ln w="12700">
            <a:miter lim="400000"/>
          </a:ln>
        </p:spPr>
        <p:txBody>
          <a:bodyPr lIns="45719" rIns="45719"/>
          <a:lstStyle/>
          <a:p>
            <a:endParaRPr>
              <a:uFillTx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617194" y="3628990"/>
            <a:ext cx="4176629" cy="94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300"/>
              </a:spcBef>
              <a:buFontTx/>
              <a:buNone/>
              <a:defRPr sz="1600">
                <a:solidFill>
                  <a:srgbClr val="FFFFFF"/>
                </a:solidFill>
                <a:uFillTx/>
              </a:defRPr>
            </a:lvl1pPr>
            <a:lvl2pPr marL="0" indent="457200">
              <a:lnSpc>
                <a:spcPct val="85000"/>
              </a:lnSpc>
              <a:spcBef>
                <a:spcPts val="300"/>
              </a:spcBef>
              <a:buFontTx/>
              <a:buNone/>
              <a:defRPr sz="1600">
                <a:solidFill>
                  <a:srgbClr val="FFFFFF"/>
                </a:solidFill>
                <a:uFillTx/>
              </a:defRPr>
            </a:lvl2pPr>
            <a:lvl3pPr marL="0" indent="914400">
              <a:lnSpc>
                <a:spcPct val="85000"/>
              </a:lnSpc>
              <a:spcBef>
                <a:spcPts val="300"/>
              </a:spcBef>
              <a:buFontTx/>
              <a:buNone/>
              <a:defRPr sz="1600">
                <a:solidFill>
                  <a:srgbClr val="FFFFFF"/>
                </a:solidFill>
                <a:uFillTx/>
              </a:defRPr>
            </a:lvl3pPr>
            <a:lvl4pPr marL="0" indent="1371600">
              <a:lnSpc>
                <a:spcPct val="85000"/>
              </a:lnSpc>
              <a:spcBef>
                <a:spcPts val="300"/>
              </a:spcBef>
              <a:buFontTx/>
              <a:buNone/>
              <a:defRPr sz="1600">
                <a:solidFill>
                  <a:srgbClr val="FFFFFF"/>
                </a:solidFill>
                <a:uFillTx/>
              </a:defRPr>
            </a:lvl4pPr>
            <a:lvl5pPr marL="0" indent="1828800">
              <a:lnSpc>
                <a:spcPct val="85000"/>
              </a:lnSpc>
              <a:spcBef>
                <a:spcPts val="300"/>
              </a:spcBef>
              <a:buFontTx/>
              <a:buNone/>
              <a:defRPr sz="1600">
                <a:solidFill>
                  <a:srgbClr val="FFFFFF"/>
                </a:solidFill>
                <a:uFillTx/>
              </a:defRPr>
            </a:lvl5pPr>
          </a:lstStyle>
          <a:p>
            <a:r>
              <a:rPr>
                <a:uFillTx/>
              </a:rPr>
              <a:t>Body Level One</a:t>
            </a:r>
          </a:p>
          <a:p>
            <a:pPr lvl="1"/>
            <a:r>
              <a:rPr>
                <a:uFillTx/>
              </a:rPr>
              <a:t>Body Level Two</a:t>
            </a:r>
          </a:p>
          <a:p>
            <a:pPr lvl="2"/>
            <a:r>
              <a:rPr>
                <a:uFillTx/>
              </a:rPr>
              <a:t>Body Level Three</a:t>
            </a:r>
          </a:p>
          <a:p>
            <a:pPr lvl="3"/>
            <a:r>
              <a:rPr>
                <a:uFillTx/>
              </a:rPr>
              <a:t>Body Level Four</a:t>
            </a:r>
          </a:p>
          <a:p>
            <a:pPr lvl="4"/>
            <a:r>
              <a:rPr>
                <a:uFillTx/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3"/>
          </p:nvPr>
        </p:nvSpPr>
        <p:spPr>
          <a:xfrm>
            <a:off x="609283" y="1366619"/>
            <a:ext cx="5821997" cy="140956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200" b="1">
                <a:solidFill>
                  <a:srgbClr val="FFFFFF"/>
                </a:solidFill>
                <a:uFillTx/>
              </a:defRPr>
            </a:lvl1pPr>
          </a:lstStyle>
          <a:p>
            <a:r>
              <a:rPr>
                <a:uFillTx/>
              </a:rPr>
              <a:t>Click to edit Master title style</a:t>
            </a:r>
          </a:p>
        </p:txBody>
      </p:sp>
      <p:pic>
        <p:nvPicPr>
          <p:cNvPr id="36" name="image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" y="672016"/>
            <a:ext cx="1320165" cy="45091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/>
          </p:cNvSpPr>
          <p:nvPr/>
        </p:nvSpPr>
        <p:spPr>
          <a:xfrm>
            <a:off x="713231" y="3218688"/>
            <a:ext cx="371858" cy="1"/>
          </a:xfrm>
          <a:prstGeom prst="lin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txBody>
          <a:bodyPr lIns="45719" rIns="45719"/>
          <a:lstStyle/>
          <a:p>
            <a:endParaRPr>
              <a:uFillTx/>
            </a:endParaRPr>
          </a:p>
        </p:txBody>
      </p:sp>
      <p:pic>
        <p:nvPicPr>
          <p:cNvPr id="38" name="image5.png" descr="C:\Users\ynaas\Documents\YN design business\clients\Elastic\Template Update\art\hexagon_design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899" y="0"/>
            <a:ext cx="17871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852947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ingle">
  <p:cSld name="Image Sing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1505144"/>
            <a:ext cx="9144000" cy="32735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30238" marR="0" lvl="1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7438" marR="0" lvl="2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4638" marR="0" lvl="3" indent="-17303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">
  <p:cSld name="2_Bulle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00091" y="4855635"/>
            <a:ext cx="2454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Font typeface="Arial"/>
              <a:buNone/>
              <a:defRPr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" name="Google Shape;42;p8"/>
          <p:cNvGrpSpPr/>
          <p:nvPr/>
        </p:nvGrpSpPr>
        <p:grpSpPr>
          <a:xfrm>
            <a:off x="8141906" y="4805678"/>
            <a:ext cx="803681" cy="285525"/>
            <a:chOff x="0" y="0"/>
            <a:chExt cx="803681" cy="285525"/>
          </a:xfrm>
        </p:grpSpPr>
        <p:pic>
          <p:nvPicPr>
            <p:cNvPr id="43" name="Google Shape;43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1781" y="0"/>
              <a:ext cx="501900" cy="27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8625"/>
              <a:ext cx="294600" cy="27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43932" y="91439"/>
            <a:ext cx="7962000" cy="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914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37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343932" y="1219200"/>
            <a:ext cx="79620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343931" y="830979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3">
  <p:cSld name="Title Option 3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l="8519" t="22017" r="59507" b="47349"/>
          <a:stretch/>
        </p:blipFill>
        <p:spPr>
          <a:xfrm>
            <a:off x="0" y="0"/>
            <a:ext cx="9165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807694" y="3095590"/>
            <a:ext cx="4176628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784543" y="1564739"/>
            <a:ext cx="4655303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2" name="Google Shape;52;p9"/>
          <p:cNvGrpSpPr/>
          <p:nvPr/>
        </p:nvGrpSpPr>
        <p:grpSpPr>
          <a:xfrm>
            <a:off x="838200" y="780885"/>
            <a:ext cx="2323360" cy="825453"/>
            <a:chOff x="814016" y="689085"/>
            <a:chExt cx="2081299" cy="739453"/>
          </a:xfrm>
        </p:grpSpPr>
        <p:pic>
          <p:nvPicPr>
            <p:cNvPr id="53" name="Google Shape;53;p9"/>
            <p:cNvPicPr preferRelativeResize="0"/>
            <p:nvPr/>
          </p:nvPicPr>
          <p:blipFill rotWithShape="1">
            <a:blip r:embed="rId3">
              <a:alphaModFix/>
            </a:blip>
            <a:srcRect l="37895"/>
            <a:stretch/>
          </p:blipFill>
          <p:spPr>
            <a:xfrm>
              <a:off x="1595534" y="689085"/>
              <a:ext cx="1299781" cy="718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9"/>
            <p:cNvPicPr preferRelativeResize="0"/>
            <p:nvPr/>
          </p:nvPicPr>
          <p:blipFill rotWithShape="1">
            <a:blip r:embed="rId4">
              <a:alphaModFix/>
            </a:blip>
            <a:srcRect r="63403"/>
            <a:stretch/>
          </p:blipFill>
          <p:spPr>
            <a:xfrm>
              <a:off x="814016" y="711424"/>
              <a:ext cx="762857" cy="717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ption 1A">
  <p:cSld name="Title Option 1A"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 descr="C:\Users\ynaas\Documents\YN design business\clients\Elastic\Corporate Presentation Template\art\BG_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763"/>
            <a:ext cx="9144000" cy="51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ubTitle" idx="1"/>
          </p:nvPr>
        </p:nvSpPr>
        <p:spPr>
          <a:xfrm>
            <a:off x="735796" y="3357259"/>
            <a:ext cx="5293656" cy="94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2000" b="0" i="0" u="none" strike="noStrike" cap="none">
                <a:solidFill>
                  <a:srgbClr val="AFE6D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725933" y="1847272"/>
            <a:ext cx="6863587" cy="140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856" y="711424"/>
            <a:ext cx="2084489" cy="717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43932" y="98812"/>
            <a:ext cx="7963932" cy="76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B9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43932" y="1220550"/>
            <a:ext cx="7961868" cy="351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Char char="‒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100092" y="4855635"/>
            <a:ext cx="1008663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1"/>
          <p:cNvGrpSpPr/>
          <p:nvPr/>
        </p:nvGrpSpPr>
        <p:grpSpPr>
          <a:xfrm>
            <a:off x="8141906" y="4805680"/>
            <a:ext cx="803689" cy="285538"/>
            <a:chOff x="814016" y="689085"/>
            <a:chExt cx="2081299" cy="739453"/>
          </a:xfrm>
        </p:grpSpPr>
        <p:pic>
          <p:nvPicPr>
            <p:cNvPr id="14" name="Google Shape;14;p1"/>
            <p:cNvPicPr preferRelativeResize="0"/>
            <p:nvPr/>
          </p:nvPicPr>
          <p:blipFill rotWithShape="1">
            <a:blip r:embed="rId30">
              <a:alphaModFix/>
            </a:blip>
            <a:srcRect l="37895"/>
            <a:stretch/>
          </p:blipFill>
          <p:spPr>
            <a:xfrm>
              <a:off x="1595534" y="689085"/>
              <a:ext cx="1299781" cy="718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"/>
            <p:cNvPicPr preferRelativeResize="0"/>
            <p:nvPr/>
          </p:nvPicPr>
          <p:blipFill rotWithShape="1">
            <a:blip r:embed="rId31">
              <a:alphaModFix/>
            </a:blip>
            <a:srcRect r="63403"/>
            <a:stretch/>
          </p:blipFill>
          <p:spPr>
            <a:xfrm>
              <a:off x="814016" y="711424"/>
              <a:ext cx="762857" cy="7171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>
            <a:spLocks noGrp="1"/>
          </p:cNvSpPr>
          <p:nvPr>
            <p:ph type="title"/>
          </p:nvPr>
        </p:nvSpPr>
        <p:spPr>
          <a:xfrm>
            <a:off x="344664" y="59476"/>
            <a:ext cx="82296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body" idx="1"/>
          </p:nvPr>
        </p:nvSpPr>
        <p:spPr>
          <a:xfrm>
            <a:off x="344664" y="1220676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48"/>
          <p:cNvSpPr txBox="1"/>
          <p:nvPr/>
        </p:nvSpPr>
        <p:spPr>
          <a:xfrm>
            <a:off x="100093" y="4855648"/>
            <a:ext cx="1008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90909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90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48"/>
          <p:cNvGrpSpPr/>
          <p:nvPr/>
        </p:nvGrpSpPr>
        <p:grpSpPr>
          <a:xfrm>
            <a:off x="8141868" y="4805659"/>
            <a:ext cx="803635" cy="285459"/>
            <a:chOff x="814016" y="689085"/>
            <a:chExt cx="2081418" cy="739338"/>
          </a:xfrm>
        </p:grpSpPr>
        <p:pic>
          <p:nvPicPr>
            <p:cNvPr id="300" name="Google Shape;300;p48"/>
            <p:cNvPicPr preferRelativeResize="0"/>
            <p:nvPr/>
          </p:nvPicPr>
          <p:blipFill rotWithShape="1">
            <a:blip r:embed="rId28">
              <a:alphaModFix/>
            </a:blip>
            <a:srcRect l="37895"/>
            <a:stretch/>
          </p:blipFill>
          <p:spPr>
            <a:xfrm>
              <a:off x="1595534" y="689085"/>
              <a:ext cx="1299900" cy="71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48"/>
            <p:cNvPicPr preferRelativeResize="0"/>
            <p:nvPr/>
          </p:nvPicPr>
          <p:blipFill rotWithShape="1">
            <a:blip r:embed="rId29">
              <a:alphaModFix/>
            </a:blip>
            <a:srcRect r="63403"/>
            <a:stretch/>
          </p:blipFill>
          <p:spPr>
            <a:xfrm>
              <a:off x="814016" y="711424"/>
              <a:ext cx="762899" cy="716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blog.mikemccandless.com/2014/05/choosing-fast-unique-identifier-uuid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>
            <a:spLocks noGrp="1"/>
          </p:cNvSpPr>
          <p:nvPr>
            <p:ph type="body" sz="quarter" idx="1"/>
          </p:nvPr>
        </p:nvSpPr>
        <p:spPr>
          <a:xfrm>
            <a:off x="617194" y="3628990"/>
            <a:ext cx="4418730" cy="94746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</a:lvl1pPr>
          </a:lstStyle>
          <a:p>
            <a:r>
              <a:rPr dirty="0">
                <a:uFillTx/>
              </a:rPr>
              <a:t>The world’s most popular enterprise open source products for real-time search,</a:t>
            </a:r>
            <a:r>
              <a:rPr lang="en-US" dirty="0">
                <a:uFillTx/>
              </a:rPr>
              <a:t> metrics</a:t>
            </a:r>
            <a:r>
              <a:rPr dirty="0">
                <a:uFillTx/>
              </a:rPr>
              <a:t> logging, analytics, and more </a:t>
            </a:r>
          </a:p>
        </p:txBody>
      </p:sp>
      <p:sp>
        <p:nvSpPr>
          <p:cNvPr id="1218" name="Shape 121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uFillTx/>
              </a:rPr>
              <a:t>Architectural Best Practices</a:t>
            </a:r>
            <a:endParaRPr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018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Rollups for fast queries on large metric data sets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Save space and execute faster on time-series data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7D9888-B370-F640-9746-C0B965E3D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65321"/>
              </p:ext>
            </p:extLst>
          </p:nvPr>
        </p:nvGraphicFramePr>
        <p:xfrm>
          <a:off x="975387" y="1390304"/>
          <a:ext cx="7083074" cy="3013218"/>
        </p:xfrm>
        <a:graphic>
          <a:graphicData uri="http://schemas.openxmlformats.org/drawingml/2006/table">
            <a:tbl>
              <a:tblPr/>
              <a:tblGrid>
                <a:gridCol w="1881244">
                  <a:extLst>
                    <a:ext uri="{9D8B030D-6E8A-4147-A177-3AD203B41FA5}">
                      <a16:colId xmlns:a16="http://schemas.microsoft.com/office/drawing/2014/main" val="2597540592"/>
                    </a:ext>
                  </a:extLst>
                </a:gridCol>
                <a:gridCol w="1186825">
                  <a:extLst>
                    <a:ext uri="{9D8B030D-6E8A-4147-A177-3AD203B41FA5}">
                      <a16:colId xmlns:a16="http://schemas.microsoft.com/office/drawing/2014/main" val="309735287"/>
                    </a:ext>
                  </a:extLst>
                </a:gridCol>
                <a:gridCol w="1338335">
                  <a:extLst>
                    <a:ext uri="{9D8B030D-6E8A-4147-A177-3AD203B41FA5}">
                      <a16:colId xmlns:a16="http://schemas.microsoft.com/office/drawing/2014/main" val="3363827575"/>
                    </a:ext>
                  </a:extLst>
                </a:gridCol>
                <a:gridCol w="1338335">
                  <a:extLst>
                    <a:ext uri="{9D8B030D-6E8A-4147-A177-3AD203B41FA5}">
                      <a16:colId xmlns:a16="http://schemas.microsoft.com/office/drawing/2014/main" val="734806578"/>
                    </a:ext>
                  </a:extLst>
                </a:gridCol>
                <a:gridCol w="1338335">
                  <a:extLst>
                    <a:ext uri="{9D8B030D-6E8A-4147-A177-3AD203B41FA5}">
                      <a16:colId xmlns:a16="http://schemas.microsoft.com/office/drawing/2014/main" val="2105525369"/>
                    </a:ext>
                  </a:extLst>
                </a:gridCol>
              </a:tblGrid>
              <a:tr h="581498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Raw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F04E98"/>
                          </a:solidFill>
                          <a:effectLst/>
                          <a:latin typeface="+mn-lt"/>
                        </a:rPr>
                        <a:t>Minute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BFB3"/>
                          </a:solidFill>
                          <a:effectLst/>
                          <a:latin typeface="+mn-lt"/>
                        </a:rPr>
                        <a:t>Hour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15571"/>
                          </a:solidFill>
                          <a:effectLst/>
                          <a:latin typeface="+mn-lt"/>
                        </a:rPr>
                        <a:t>Day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63319"/>
                  </a:ext>
                </a:extLst>
              </a:tr>
              <a:tr h="60793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Docs:</a:t>
                      </a:r>
                      <a:endParaRPr lang="en-US" sz="12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9,041,000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F04E98"/>
                          </a:solidFill>
                          <a:effectLst/>
                          <a:latin typeface="+mn-lt"/>
                        </a:rPr>
                        <a:t>1,448,285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BFB3"/>
                          </a:solidFill>
                          <a:effectLst/>
                          <a:latin typeface="+mn-lt"/>
                        </a:rPr>
                        <a:t>49,554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15571"/>
                          </a:solidFill>
                          <a:effectLst/>
                          <a:latin typeface="+mn-lt"/>
                        </a:rPr>
                        <a:t>8,447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533924"/>
                  </a:ext>
                </a:extLst>
              </a:tr>
              <a:tr h="60793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Size:</a:t>
                      </a:r>
                      <a:endParaRPr lang="en-US" sz="12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2.23gb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04E98"/>
                          </a:solidFill>
                          <a:effectLst/>
                          <a:latin typeface="+mn-lt"/>
                        </a:rPr>
                        <a:t>1.25gb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BFB3"/>
                          </a:solidFill>
                          <a:effectLst/>
                          <a:latin typeface="+mn-lt"/>
                        </a:rPr>
                        <a:t>48.40mb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15571"/>
                          </a:solidFill>
                          <a:effectLst/>
                          <a:latin typeface="+mn-lt"/>
                        </a:rPr>
                        <a:t>9.10mb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172612"/>
                  </a:ext>
                </a:extLst>
              </a:tr>
              <a:tr h="60793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Docs % change:</a:t>
                      </a:r>
                      <a:endParaRPr lang="en-US" sz="12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04E98"/>
                          </a:solidFill>
                          <a:effectLst/>
                          <a:latin typeface="+mn-lt"/>
                        </a:rPr>
                        <a:t>-83.98%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BFB3"/>
                          </a:solidFill>
                          <a:effectLst/>
                          <a:latin typeface="+mn-lt"/>
                        </a:rPr>
                        <a:t>-99.45%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15571"/>
                          </a:solidFill>
                          <a:effectLst/>
                          <a:latin typeface="+mn-lt"/>
                        </a:rPr>
                        <a:t>-99.91%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40054"/>
                  </a:ext>
                </a:extLst>
              </a:tr>
              <a:tr h="607930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Size % change:</a:t>
                      </a:r>
                      <a:endParaRPr lang="en-US" sz="1200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04E98"/>
                          </a:solidFill>
                          <a:effectLst/>
                          <a:latin typeface="+mn-lt"/>
                        </a:rPr>
                        <a:t>-43.68%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BFB3"/>
                          </a:solidFill>
                          <a:effectLst/>
                          <a:latin typeface="+mn-lt"/>
                        </a:rPr>
                        <a:t>-97.84%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15571"/>
                          </a:solidFill>
                          <a:effectLst/>
                          <a:latin typeface="+mn-lt"/>
                        </a:rPr>
                        <a:t>-99.59%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31802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63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Index sorting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Faster sorted queries by optimizing on-disk layout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Google Shape;12512;p434">
            <a:extLst>
              <a:ext uri="{FF2B5EF4-FFF2-40B4-BE49-F238E27FC236}">
                <a16:creationId xmlns:a16="http://schemas.microsoft.com/office/drawing/2014/main" id="{94380D49-6BBD-5947-B1E2-9D90C44CDC71}"/>
              </a:ext>
            </a:extLst>
          </p:cNvPr>
          <p:cNvSpPr txBox="1"/>
          <p:nvPr/>
        </p:nvSpPr>
        <p:spPr>
          <a:xfrm>
            <a:off x="253225" y="2114725"/>
            <a:ext cx="2940600" cy="37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Optimize on-disk format for some search use cases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Improve query performance at the cost of index performance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Queries can return early if sorted the same as the index time sort</a:t>
            </a:r>
            <a:endParaRPr dirty="0"/>
          </a:p>
        </p:txBody>
      </p:sp>
      <p:sp>
        <p:nvSpPr>
          <p:cNvPr id="8" name="Google Shape;12448;p434">
            <a:extLst>
              <a:ext uri="{FF2B5EF4-FFF2-40B4-BE49-F238E27FC236}">
                <a16:creationId xmlns:a16="http://schemas.microsoft.com/office/drawing/2014/main" id="{AAF57915-3EFD-5244-81ED-971C5446D4E3}"/>
              </a:ext>
            </a:extLst>
          </p:cNvPr>
          <p:cNvSpPr/>
          <p:nvPr/>
        </p:nvSpPr>
        <p:spPr>
          <a:xfrm>
            <a:off x="3247568" y="1934042"/>
            <a:ext cx="2095200" cy="25476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" name="Google Shape;12449;p434">
            <a:extLst>
              <a:ext uri="{FF2B5EF4-FFF2-40B4-BE49-F238E27FC236}">
                <a16:creationId xmlns:a16="http://schemas.microsoft.com/office/drawing/2014/main" id="{EBA0AFCF-32E0-1347-B91F-DE620422A842}"/>
              </a:ext>
            </a:extLst>
          </p:cNvPr>
          <p:cNvGrpSpPr/>
          <p:nvPr/>
        </p:nvGrpSpPr>
        <p:grpSpPr>
          <a:xfrm>
            <a:off x="3338995" y="2207935"/>
            <a:ext cx="1937700" cy="278100"/>
            <a:chOff x="1772626" y="2429010"/>
            <a:chExt cx="1937700" cy="278100"/>
          </a:xfrm>
        </p:grpSpPr>
        <p:sp>
          <p:nvSpPr>
            <p:cNvPr id="10" name="Google Shape;12450;p434">
              <a:extLst>
                <a:ext uri="{FF2B5EF4-FFF2-40B4-BE49-F238E27FC236}">
                  <a16:creationId xmlns:a16="http://schemas.microsoft.com/office/drawing/2014/main" id="{6DFD3693-6BCD-3440-AA6F-D36E91F81128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" name="Google Shape;12451;p434">
              <a:extLst>
                <a:ext uri="{FF2B5EF4-FFF2-40B4-BE49-F238E27FC236}">
                  <a16:creationId xmlns:a16="http://schemas.microsoft.com/office/drawing/2014/main" id="{7EF9C580-A06D-8843-ACF1-6EB3363EBED9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1</a:t>
              </a:r>
              <a:endParaRPr/>
            </a:p>
          </p:txBody>
        </p:sp>
        <p:sp>
          <p:nvSpPr>
            <p:cNvPr id="12" name="Google Shape;12452;p434">
              <a:extLst>
                <a:ext uri="{FF2B5EF4-FFF2-40B4-BE49-F238E27FC236}">
                  <a16:creationId xmlns:a16="http://schemas.microsoft.com/office/drawing/2014/main" id="{149671EB-6BC7-344B-87C6-1AD1379ED29A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600</a:t>
              </a:r>
              <a:endParaRPr/>
            </a:p>
          </p:txBody>
        </p:sp>
      </p:grpSp>
      <p:sp>
        <p:nvSpPr>
          <p:cNvPr id="13" name="Google Shape;12453;p434">
            <a:extLst>
              <a:ext uri="{FF2B5EF4-FFF2-40B4-BE49-F238E27FC236}">
                <a16:creationId xmlns:a16="http://schemas.microsoft.com/office/drawing/2014/main" id="{37CF1CF8-A5CA-E542-8463-7FC70230BD4D}"/>
              </a:ext>
            </a:extLst>
          </p:cNvPr>
          <p:cNvSpPr txBox="1"/>
          <p:nvPr/>
        </p:nvSpPr>
        <p:spPr>
          <a:xfrm>
            <a:off x="3560624" y="1488347"/>
            <a:ext cx="14370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5.x </a:t>
            </a:r>
            <a:endParaRPr/>
          </a:p>
        </p:txBody>
      </p:sp>
      <p:sp>
        <p:nvSpPr>
          <p:cNvPr id="14" name="Google Shape;12454;p434">
            <a:extLst>
              <a:ext uri="{FF2B5EF4-FFF2-40B4-BE49-F238E27FC236}">
                <a16:creationId xmlns:a16="http://schemas.microsoft.com/office/drawing/2014/main" id="{827D53DE-A069-644F-B288-D23BBC646247}"/>
              </a:ext>
            </a:extLst>
          </p:cNvPr>
          <p:cNvSpPr txBox="1"/>
          <p:nvPr/>
        </p:nvSpPr>
        <p:spPr>
          <a:xfrm rot="-5400000">
            <a:off x="4673438" y="2555724"/>
            <a:ext cx="22632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E98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F04E98"/>
                </a:solidFill>
                <a:latin typeface="Open Sans"/>
                <a:ea typeface="Open Sans"/>
                <a:cs typeface="Open Sans"/>
                <a:sym typeface="Open Sans"/>
              </a:rPr>
              <a:t>Query for top 3 player scores</a:t>
            </a:r>
            <a:endParaRPr/>
          </a:p>
        </p:txBody>
      </p:sp>
      <p:cxnSp>
        <p:nvCxnSpPr>
          <p:cNvPr id="15" name="Google Shape;12455;p434">
            <a:extLst>
              <a:ext uri="{FF2B5EF4-FFF2-40B4-BE49-F238E27FC236}">
                <a16:creationId xmlns:a16="http://schemas.microsoft.com/office/drawing/2014/main" id="{FA547427-4F6A-C64F-A786-68DA0EB8E064}"/>
              </a:ext>
            </a:extLst>
          </p:cNvPr>
          <p:cNvCxnSpPr/>
          <p:nvPr/>
        </p:nvCxnSpPr>
        <p:spPr>
          <a:xfrm flipH="1">
            <a:off x="5264300" y="4138550"/>
            <a:ext cx="395100" cy="30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" name="Google Shape;12456;p434">
            <a:extLst>
              <a:ext uri="{FF2B5EF4-FFF2-40B4-BE49-F238E27FC236}">
                <a16:creationId xmlns:a16="http://schemas.microsoft.com/office/drawing/2014/main" id="{261B4FF9-8FDD-A64D-9170-CD6BBD20E701}"/>
              </a:ext>
            </a:extLst>
          </p:cNvPr>
          <p:cNvCxnSpPr/>
          <p:nvPr/>
        </p:nvCxnSpPr>
        <p:spPr>
          <a:xfrm rot="10800000">
            <a:off x="5260100" y="3292550"/>
            <a:ext cx="399300" cy="63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12457;p434">
            <a:extLst>
              <a:ext uri="{FF2B5EF4-FFF2-40B4-BE49-F238E27FC236}">
                <a16:creationId xmlns:a16="http://schemas.microsoft.com/office/drawing/2014/main" id="{E850E9D5-6FB0-664B-A290-7402A7607528}"/>
              </a:ext>
            </a:extLst>
          </p:cNvPr>
          <p:cNvCxnSpPr/>
          <p:nvPr/>
        </p:nvCxnSpPr>
        <p:spPr>
          <a:xfrm rot="10800000">
            <a:off x="5260400" y="2365725"/>
            <a:ext cx="399000" cy="57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8" name="Google Shape;12458;p434">
            <a:extLst>
              <a:ext uri="{FF2B5EF4-FFF2-40B4-BE49-F238E27FC236}">
                <a16:creationId xmlns:a16="http://schemas.microsoft.com/office/drawing/2014/main" id="{D7CCA027-546B-A043-87AD-F9CBA5BFD8CB}"/>
              </a:ext>
            </a:extLst>
          </p:cNvPr>
          <p:cNvCxnSpPr/>
          <p:nvPr/>
        </p:nvCxnSpPr>
        <p:spPr>
          <a:xfrm rot="10800000">
            <a:off x="5637910" y="1744406"/>
            <a:ext cx="16200" cy="23886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2459;p434">
            <a:extLst>
              <a:ext uri="{FF2B5EF4-FFF2-40B4-BE49-F238E27FC236}">
                <a16:creationId xmlns:a16="http://schemas.microsoft.com/office/drawing/2014/main" id="{CBAAA4E3-25F3-7C4F-B29F-A5F1FC401B49}"/>
              </a:ext>
            </a:extLst>
          </p:cNvPr>
          <p:cNvSpPr/>
          <p:nvPr/>
        </p:nvSpPr>
        <p:spPr>
          <a:xfrm>
            <a:off x="6194876" y="1934042"/>
            <a:ext cx="2095200" cy="25476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oogle Shape;12460;p434">
            <a:extLst>
              <a:ext uri="{FF2B5EF4-FFF2-40B4-BE49-F238E27FC236}">
                <a16:creationId xmlns:a16="http://schemas.microsoft.com/office/drawing/2014/main" id="{4C03B0B6-AA65-A84B-A45B-991401ED6B4F}"/>
              </a:ext>
            </a:extLst>
          </p:cNvPr>
          <p:cNvGrpSpPr/>
          <p:nvPr/>
        </p:nvGrpSpPr>
        <p:grpSpPr>
          <a:xfrm>
            <a:off x="3338995" y="2525510"/>
            <a:ext cx="1937700" cy="278100"/>
            <a:chOff x="1772626" y="2429010"/>
            <a:chExt cx="1937700" cy="278100"/>
          </a:xfrm>
        </p:grpSpPr>
        <p:sp>
          <p:nvSpPr>
            <p:cNvPr id="21" name="Google Shape;12461;p434">
              <a:extLst>
                <a:ext uri="{FF2B5EF4-FFF2-40B4-BE49-F238E27FC236}">
                  <a16:creationId xmlns:a16="http://schemas.microsoft.com/office/drawing/2014/main" id="{6B75AF30-FB2D-4640-A331-95AAB43566B0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2" name="Google Shape;12462;p434">
              <a:extLst>
                <a:ext uri="{FF2B5EF4-FFF2-40B4-BE49-F238E27FC236}">
                  <a16:creationId xmlns:a16="http://schemas.microsoft.com/office/drawing/2014/main" id="{A5D04FFA-CE2D-9B4E-BC17-E6CE2BD305F9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2</a:t>
              </a:r>
              <a:endParaRPr/>
            </a:p>
          </p:txBody>
        </p:sp>
        <p:sp>
          <p:nvSpPr>
            <p:cNvPr id="23" name="Google Shape;12463;p434">
              <a:extLst>
                <a:ext uri="{FF2B5EF4-FFF2-40B4-BE49-F238E27FC236}">
                  <a16:creationId xmlns:a16="http://schemas.microsoft.com/office/drawing/2014/main" id="{DD79C343-4273-5B4C-9659-369E23451ED3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0</a:t>
              </a:r>
              <a:endParaRPr/>
            </a:p>
          </p:txBody>
        </p:sp>
      </p:grpSp>
      <p:grpSp>
        <p:nvGrpSpPr>
          <p:cNvPr id="24" name="Google Shape;12464;p434">
            <a:extLst>
              <a:ext uri="{FF2B5EF4-FFF2-40B4-BE49-F238E27FC236}">
                <a16:creationId xmlns:a16="http://schemas.microsoft.com/office/drawing/2014/main" id="{5BA4EF8C-7DA0-C84B-91CE-C6FCBB67CAC7}"/>
              </a:ext>
            </a:extLst>
          </p:cNvPr>
          <p:cNvGrpSpPr/>
          <p:nvPr/>
        </p:nvGrpSpPr>
        <p:grpSpPr>
          <a:xfrm>
            <a:off x="3338995" y="2831210"/>
            <a:ext cx="1937700" cy="278100"/>
            <a:chOff x="1772626" y="2429010"/>
            <a:chExt cx="1937700" cy="278100"/>
          </a:xfrm>
        </p:grpSpPr>
        <p:sp>
          <p:nvSpPr>
            <p:cNvPr id="25" name="Google Shape;12465;p434">
              <a:extLst>
                <a:ext uri="{FF2B5EF4-FFF2-40B4-BE49-F238E27FC236}">
                  <a16:creationId xmlns:a16="http://schemas.microsoft.com/office/drawing/2014/main" id="{C8D21EEB-8BA5-5548-847A-F9E54BD7FB95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" name="Google Shape;12466;p434">
              <a:extLst>
                <a:ext uri="{FF2B5EF4-FFF2-40B4-BE49-F238E27FC236}">
                  <a16:creationId xmlns:a16="http://schemas.microsoft.com/office/drawing/2014/main" id="{4242C876-1A12-0E4F-8603-24A4C75AEAAC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3</a:t>
              </a:r>
              <a:endParaRPr/>
            </a:p>
          </p:txBody>
        </p:sp>
        <p:sp>
          <p:nvSpPr>
            <p:cNvPr id="27" name="Google Shape;12467;p434">
              <a:extLst>
                <a:ext uri="{FF2B5EF4-FFF2-40B4-BE49-F238E27FC236}">
                  <a16:creationId xmlns:a16="http://schemas.microsoft.com/office/drawing/2014/main" id="{6A8CF454-8638-9B49-8B28-D7C2C52638A1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200  </a:t>
              </a:r>
              <a:endParaRPr/>
            </a:p>
          </p:txBody>
        </p:sp>
      </p:grpSp>
      <p:grpSp>
        <p:nvGrpSpPr>
          <p:cNvPr id="28" name="Google Shape;12468;p434">
            <a:extLst>
              <a:ext uri="{FF2B5EF4-FFF2-40B4-BE49-F238E27FC236}">
                <a16:creationId xmlns:a16="http://schemas.microsoft.com/office/drawing/2014/main" id="{5AA739FF-05A2-B649-B6E6-8C54B94EE8B3}"/>
              </a:ext>
            </a:extLst>
          </p:cNvPr>
          <p:cNvGrpSpPr/>
          <p:nvPr/>
        </p:nvGrpSpPr>
        <p:grpSpPr>
          <a:xfrm>
            <a:off x="3338995" y="3150785"/>
            <a:ext cx="1937700" cy="278100"/>
            <a:chOff x="1772626" y="2429010"/>
            <a:chExt cx="1937700" cy="278100"/>
          </a:xfrm>
        </p:grpSpPr>
        <p:sp>
          <p:nvSpPr>
            <p:cNvPr id="29" name="Google Shape;12469;p434">
              <a:extLst>
                <a:ext uri="{FF2B5EF4-FFF2-40B4-BE49-F238E27FC236}">
                  <a16:creationId xmlns:a16="http://schemas.microsoft.com/office/drawing/2014/main" id="{51DFD90A-EACC-3440-A47D-1776910816B3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" name="Google Shape;12470;p434">
              <a:extLst>
                <a:ext uri="{FF2B5EF4-FFF2-40B4-BE49-F238E27FC236}">
                  <a16:creationId xmlns:a16="http://schemas.microsoft.com/office/drawing/2014/main" id="{A584E441-09BA-4047-A3C6-935CCC2A45F4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4</a:t>
              </a:r>
              <a:endParaRPr/>
            </a:p>
          </p:txBody>
        </p:sp>
        <p:sp>
          <p:nvSpPr>
            <p:cNvPr id="31" name="Google Shape;12471;p434">
              <a:extLst>
                <a:ext uri="{FF2B5EF4-FFF2-40B4-BE49-F238E27FC236}">
                  <a16:creationId xmlns:a16="http://schemas.microsoft.com/office/drawing/2014/main" id="{86E2A713-F6AD-F645-AC95-F53F0239FFB3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700</a:t>
              </a:r>
              <a:endParaRPr/>
            </a:p>
          </p:txBody>
        </p:sp>
      </p:grpSp>
      <p:grpSp>
        <p:nvGrpSpPr>
          <p:cNvPr id="32" name="Google Shape;12472;p434">
            <a:extLst>
              <a:ext uri="{FF2B5EF4-FFF2-40B4-BE49-F238E27FC236}">
                <a16:creationId xmlns:a16="http://schemas.microsoft.com/office/drawing/2014/main" id="{06150EF5-C520-774A-85D9-15D83ED796F2}"/>
              </a:ext>
            </a:extLst>
          </p:cNvPr>
          <p:cNvGrpSpPr/>
          <p:nvPr/>
        </p:nvGrpSpPr>
        <p:grpSpPr>
          <a:xfrm>
            <a:off x="3338995" y="3473410"/>
            <a:ext cx="1937700" cy="278100"/>
            <a:chOff x="1772626" y="2429010"/>
            <a:chExt cx="1937700" cy="278100"/>
          </a:xfrm>
        </p:grpSpPr>
        <p:sp>
          <p:nvSpPr>
            <p:cNvPr id="33" name="Google Shape;12473;p434">
              <a:extLst>
                <a:ext uri="{FF2B5EF4-FFF2-40B4-BE49-F238E27FC236}">
                  <a16:creationId xmlns:a16="http://schemas.microsoft.com/office/drawing/2014/main" id="{A1D6ECEE-3FF0-8D4B-9998-76D798F4C479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" name="Google Shape;12474;p434">
              <a:extLst>
                <a:ext uri="{FF2B5EF4-FFF2-40B4-BE49-F238E27FC236}">
                  <a16:creationId xmlns:a16="http://schemas.microsoft.com/office/drawing/2014/main" id="{C2DFDBF1-C60E-684E-82ED-5821F4CBD088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5</a:t>
              </a:r>
              <a:endParaRPr/>
            </a:p>
          </p:txBody>
        </p:sp>
        <p:sp>
          <p:nvSpPr>
            <p:cNvPr id="35" name="Google Shape;12475;p434">
              <a:extLst>
                <a:ext uri="{FF2B5EF4-FFF2-40B4-BE49-F238E27FC236}">
                  <a16:creationId xmlns:a16="http://schemas.microsoft.com/office/drawing/2014/main" id="{62C6CF6B-8577-BB40-AE2A-57164E99886F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300</a:t>
              </a:r>
              <a:endParaRPr/>
            </a:p>
          </p:txBody>
        </p:sp>
      </p:grpSp>
      <p:grpSp>
        <p:nvGrpSpPr>
          <p:cNvPr id="36" name="Google Shape;12476;p434">
            <a:extLst>
              <a:ext uri="{FF2B5EF4-FFF2-40B4-BE49-F238E27FC236}">
                <a16:creationId xmlns:a16="http://schemas.microsoft.com/office/drawing/2014/main" id="{8223F21D-7821-5244-9B95-8670A42FDE47}"/>
              </a:ext>
            </a:extLst>
          </p:cNvPr>
          <p:cNvGrpSpPr/>
          <p:nvPr/>
        </p:nvGrpSpPr>
        <p:grpSpPr>
          <a:xfrm>
            <a:off x="3338995" y="4036735"/>
            <a:ext cx="1937700" cy="278100"/>
            <a:chOff x="1772626" y="2429010"/>
            <a:chExt cx="1937700" cy="278100"/>
          </a:xfrm>
        </p:grpSpPr>
        <p:sp>
          <p:nvSpPr>
            <p:cNvPr id="37" name="Google Shape;12477;p434">
              <a:extLst>
                <a:ext uri="{FF2B5EF4-FFF2-40B4-BE49-F238E27FC236}">
                  <a16:creationId xmlns:a16="http://schemas.microsoft.com/office/drawing/2014/main" id="{A8414D5B-594C-2746-8068-2DC4A0004141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" name="Google Shape;12478;p434">
              <a:extLst>
                <a:ext uri="{FF2B5EF4-FFF2-40B4-BE49-F238E27FC236}">
                  <a16:creationId xmlns:a16="http://schemas.microsoft.com/office/drawing/2014/main" id="{6276CB9A-B544-DD4B-9D67-33EEF50F516B}"/>
                </a:ext>
              </a:extLst>
            </p:cNvPr>
            <p:cNvSpPr txBox="1"/>
            <p:nvPr/>
          </p:nvSpPr>
          <p:spPr>
            <a:xfrm>
              <a:off x="1818756" y="2446700"/>
              <a:ext cx="10824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1907</a:t>
              </a:r>
              <a:endParaRPr/>
            </a:p>
          </p:txBody>
        </p:sp>
        <p:sp>
          <p:nvSpPr>
            <p:cNvPr id="39" name="Google Shape;12479;p434">
              <a:extLst>
                <a:ext uri="{FF2B5EF4-FFF2-40B4-BE49-F238E27FC236}">
                  <a16:creationId xmlns:a16="http://schemas.microsoft.com/office/drawing/2014/main" id="{9687F6C2-108E-C740-B4A0-3CE2672C6DCE}"/>
                </a:ext>
              </a:extLst>
            </p:cNvPr>
            <p:cNvSpPr txBox="1"/>
            <p:nvPr/>
          </p:nvSpPr>
          <p:spPr>
            <a:xfrm>
              <a:off x="2715930" y="2446700"/>
              <a:ext cx="8898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800</a:t>
              </a:r>
              <a:endParaRPr/>
            </a:p>
          </p:txBody>
        </p:sp>
      </p:grpSp>
      <p:sp>
        <p:nvSpPr>
          <p:cNvPr id="40" name="Google Shape;12480;p434">
            <a:extLst>
              <a:ext uri="{FF2B5EF4-FFF2-40B4-BE49-F238E27FC236}">
                <a16:creationId xmlns:a16="http://schemas.microsoft.com/office/drawing/2014/main" id="{12C98C90-6B4C-784A-9825-1C8071A5CDF8}"/>
              </a:ext>
            </a:extLst>
          </p:cNvPr>
          <p:cNvSpPr/>
          <p:nvPr/>
        </p:nvSpPr>
        <p:spPr>
          <a:xfrm rot="5400000">
            <a:off x="4052450" y="3906550"/>
            <a:ext cx="443400" cy="18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/>
          </a:p>
        </p:txBody>
      </p:sp>
      <p:sp>
        <p:nvSpPr>
          <p:cNvPr id="41" name="Google Shape;12481;p434">
            <a:extLst>
              <a:ext uri="{FF2B5EF4-FFF2-40B4-BE49-F238E27FC236}">
                <a16:creationId xmlns:a16="http://schemas.microsoft.com/office/drawing/2014/main" id="{BBFA7766-F800-0C4E-90CE-005E801D699B}"/>
              </a:ext>
            </a:extLst>
          </p:cNvPr>
          <p:cNvSpPr txBox="1"/>
          <p:nvPr/>
        </p:nvSpPr>
        <p:spPr>
          <a:xfrm rot="-5400000">
            <a:off x="7660288" y="2566399"/>
            <a:ext cx="22632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E98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F04E98"/>
                </a:solidFill>
                <a:latin typeface="Open Sans"/>
                <a:ea typeface="Open Sans"/>
                <a:cs typeface="Open Sans"/>
                <a:sym typeface="Open Sans"/>
              </a:rPr>
              <a:t>Query for top 3 player scores</a:t>
            </a:r>
            <a:endParaRPr/>
          </a:p>
        </p:txBody>
      </p:sp>
      <p:cxnSp>
        <p:nvCxnSpPr>
          <p:cNvPr id="42" name="Google Shape;12482;p434">
            <a:extLst>
              <a:ext uri="{FF2B5EF4-FFF2-40B4-BE49-F238E27FC236}">
                <a16:creationId xmlns:a16="http://schemas.microsoft.com/office/drawing/2014/main" id="{24409CA3-E307-3149-BDD2-C2899F29D0EC}"/>
              </a:ext>
            </a:extLst>
          </p:cNvPr>
          <p:cNvCxnSpPr/>
          <p:nvPr/>
        </p:nvCxnSpPr>
        <p:spPr>
          <a:xfrm flipH="1">
            <a:off x="8249200" y="3003075"/>
            <a:ext cx="395100" cy="30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" name="Google Shape;12483;p434">
            <a:extLst>
              <a:ext uri="{FF2B5EF4-FFF2-40B4-BE49-F238E27FC236}">
                <a16:creationId xmlns:a16="http://schemas.microsoft.com/office/drawing/2014/main" id="{77D9CA26-5EE9-0C41-99AC-95046AAA4548}"/>
              </a:ext>
            </a:extLst>
          </p:cNvPr>
          <p:cNvCxnSpPr/>
          <p:nvPr/>
        </p:nvCxnSpPr>
        <p:spPr>
          <a:xfrm rot="10800000">
            <a:off x="8247100" y="2689438"/>
            <a:ext cx="399300" cy="63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" name="Google Shape;12484;p434">
            <a:extLst>
              <a:ext uri="{FF2B5EF4-FFF2-40B4-BE49-F238E27FC236}">
                <a16:creationId xmlns:a16="http://schemas.microsoft.com/office/drawing/2014/main" id="{8DF8F836-932D-5F4A-BEF7-B9320749D2FC}"/>
              </a:ext>
            </a:extLst>
          </p:cNvPr>
          <p:cNvCxnSpPr/>
          <p:nvPr/>
        </p:nvCxnSpPr>
        <p:spPr>
          <a:xfrm rot="10800000">
            <a:off x="8247250" y="2376400"/>
            <a:ext cx="399000" cy="57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5" name="Google Shape;12485;p434">
            <a:extLst>
              <a:ext uri="{FF2B5EF4-FFF2-40B4-BE49-F238E27FC236}">
                <a16:creationId xmlns:a16="http://schemas.microsoft.com/office/drawing/2014/main" id="{2EB0DDE9-47CB-B648-AE78-4A71691F5894}"/>
              </a:ext>
            </a:extLst>
          </p:cNvPr>
          <p:cNvCxnSpPr/>
          <p:nvPr/>
        </p:nvCxnSpPr>
        <p:spPr>
          <a:xfrm rot="10800000">
            <a:off x="8634825" y="1744300"/>
            <a:ext cx="3900" cy="1266300"/>
          </a:xfrm>
          <a:prstGeom prst="straightConnector1">
            <a:avLst/>
          </a:prstGeom>
          <a:noFill/>
          <a:ln w="38100" cap="flat" cmpd="sng">
            <a:solidFill>
              <a:srgbClr val="F04E9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12486;p434">
            <a:extLst>
              <a:ext uri="{FF2B5EF4-FFF2-40B4-BE49-F238E27FC236}">
                <a16:creationId xmlns:a16="http://schemas.microsoft.com/office/drawing/2014/main" id="{B2D8F12A-FB95-2549-9E31-9E40B0004023}"/>
              </a:ext>
            </a:extLst>
          </p:cNvPr>
          <p:cNvSpPr/>
          <p:nvPr/>
        </p:nvSpPr>
        <p:spPr>
          <a:xfrm rot="5400000">
            <a:off x="6980225" y="3912350"/>
            <a:ext cx="443400" cy="18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/>
          </a:p>
        </p:txBody>
      </p:sp>
      <p:grpSp>
        <p:nvGrpSpPr>
          <p:cNvPr id="47" name="Google Shape;12487;p434">
            <a:extLst>
              <a:ext uri="{FF2B5EF4-FFF2-40B4-BE49-F238E27FC236}">
                <a16:creationId xmlns:a16="http://schemas.microsoft.com/office/drawing/2014/main" id="{5A7C9B51-0CDE-7A43-8CD9-4A016B1C428D}"/>
              </a:ext>
            </a:extLst>
          </p:cNvPr>
          <p:cNvGrpSpPr/>
          <p:nvPr/>
        </p:nvGrpSpPr>
        <p:grpSpPr>
          <a:xfrm>
            <a:off x="6273620" y="2277610"/>
            <a:ext cx="1937700" cy="278100"/>
            <a:chOff x="1772626" y="2429010"/>
            <a:chExt cx="1937700" cy="278100"/>
          </a:xfrm>
        </p:grpSpPr>
        <p:sp>
          <p:nvSpPr>
            <p:cNvPr id="48" name="Google Shape;12488;p434">
              <a:extLst>
                <a:ext uri="{FF2B5EF4-FFF2-40B4-BE49-F238E27FC236}">
                  <a16:creationId xmlns:a16="http://schemas.microsoft.com/office/drawing/2014/main" id="{C7B9F3E3-E96E-7540-9FAD-ACF11908C8BA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" name="Google Shape;12489;p434">
              <a:extLst>
                <a:ext uri="{FF2B5EF4-FFF2-40B4-BE49-F238E27FC236}">
                  <a16:creationId xmlns:a16="http://schemas.microsoft.com/office/drawing/2014/main" id="{7E59C6A6-D93C-204D-A31C-34383F645F21}"/>
                </a:ext>
              </a:extLst>
            </p:cNvPr>
            <p:cNvSpPr txBox="1"/>
            <p:nvPr/>
          </p:nvSpPr>
          <p:spPr>
            <a:xfrm>
              <a:off x="1806806" y="2446700"/>
              <a:ext cx="1081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1907</a:t>
              </a:r>
              <a:endParaRPr/>
            </a:p>
          </p:txBody>
        </p:sp>
        <p:sp>
          <p:nvSpPr>
            <p:cNvPr id="50" name="Google Shape;12490;p434">
              <a:extLst>
                <a:ext uri="{FF2B5EF4-FFF2-40B4-BE49-F238E27FC236}">
                  <a16:creationId xmlns:a16="http://schemas.microsoft.com/office/drawing/2014/main" id="{96A1DDF2-B94B-7145-BB68-828173B88F26}"/>
                </a:ext>
              </a:extLst>
            </p:cNvPr>
            <p:cNvSpPr txBox="1"/>
            <p:nvPr/>
          </p:nvSpPr>
          <p:spPr>
            <a:xfrm>
              <a:off x="2715930" y="2446700"/>
              <a:ext cx="8898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800</a:t>
              </a:r>
              <a:endParaRPr/>
            </a:p>
          </p:txBody>
        </p:sp>
      </p:grpSp>
      <p:grpSp>
        <p:nvGrpSpPr>
          <p:cNvPr id="51" name="Google Shape;12491;p434">
            <a:extLst>
              <a:ext uri="{FF2B5EF4-FFF2-40B4-BE49-F238E27FC236}">
                <a16:creationId xmlns:a16="http://schemas.microsoft.com/office/drawing/2014/main" id="{06DEF483-7EB0-DE4B-9EE8-7AACC891242E}"/>
              </a:ext>
            </a:extLst>
          </p:cNvPr>
          <p:cNvGrpSpPr/>
          <p:nvPr/>
        </p:nvGrpSpPr>
        <p:grpSpPr>
          <a:xfrm>
            <a:off x="6273620" y="2595185"/>
            <a:ext cx="1937700" cy="278100"/>
            <a:chOff x="1772626" y="2429010"/>
            <a:chExt cx="1937700" cy="278100"/>
          </a:xfrm>
        </p:grpSpPr>
        <p:sp>
          <p:nvSpPr>
            <p:cNvPr id="52" name="Google Shape;12492;p434">
              <a:extLst>
                <a:ext uri="{FF2B5EF4-FFF2-40B4-BE49-F238E27FC236}">
                  <a16:creationId xmlns:a16="http://schemas.microsoft.com/office/drawing/2014/main" id="{77E33AE2-3AF6-A34B-864C-86DFD9804A00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" name="Google Shape;12493;p434">
              <a:extLst>
                <a:ext uri="{FF2B5EF4-FFF2-40B4-BE49-F238E27FC236}">
                  <a16:creationId xmlns:a16="http://schemas.microsoft.com/office/drawing/2014/main" id="{8224687D-FA75-8F41-BDFE-E5E283CDE8A1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4</a:t>
              </a:r>
              <a:endParaRPr/>
            </a:p>
          </p:txBody>
        </p:sp>
        <p:sp>
          <p:nvSpPr>
            <p:cNvPr id="54" name="Google Shape;12494;p434">
              <a:extLst>
                <a:ext uri="{FF2B5EF4-FFF2-40B4-BE49-F238E27FC236}">
                  <a16:creationId xmlns:a16="http://schemas.microsoft.com/office/drawing/2014/main" id="{CEB35E57-CF47-284C-AD74-4FF42041C599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700</a:t>
              </a:r>
              <a:endParaRPr/>
            </a:p>
          </p:txBody>
        </p:sp>
      </p:grpSp>
      <p:grpSp>
        <p:nvGrpSpPr>
          <p:cNvPr id="55" name="Google Shape;12495;p434">
            <a:extLst>
              <a:ext uri="{FF2B5EF4-FFF2-40B4-BE49-F238E27FC236}">
                <a16:creationId xmlns:a16="http://schemas.microsoft.com/office/drawing/2014/main" id="{3F118C5F-C8F3-AB48-98E8-C516CBE4B3D1}"/>
              </a:ext>
            </a:extLst>
          </p:cNvPr>
          <p:cNvGrpSpPr/>
          <p:nvPr/>
        </p:nvGrpSpPr>
        <p:grpSpPr>
          <a:xfrm>
            <a:off x="6273620" y="2900885"/>
            <a:ext cx="1937700" cy="278100"/>
            <a:chOff x="1772626" y="2429010"/>
            <a:chExt cx="1937700" cy="278100"/>
          </a:xfrm>
        </p:grpSpPr>
        <p:sp>
          <p:nvSpPr>
            <p:cNvPr id="56" name="Google Shape;12496;p434">
              <a:extLst>
                <a:ext uri="{FF2B5EF4-FFF2-40B4-BE49-F238E27FC236}">
                  <a16:creationId xmlns:a16="http://schemas.microsoft.com/office/drawing/2014/main" id="{EA0DE9D8-04C8-1547-A883-8645E0064211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" name="Google Shape;12497;p434">
              <a:extLst>
                <a:ext uri="{FF2B5EF4-FFF2-40B4-BE49-F238E27FC236}">
                  <a16:creationId xmlns:a16="http://schemas.microsoft.com/office/drawing/2014/main" id="{41EEC02F-D323-7149-A0CA-FB78D1C110D4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1</a:t>
              </a:r>
              <a:endParaRPr/>
            </a:p>
          </p:txBody>
        </p:sp>
        <p:sp>
          <p:nvSpPr>
            <p:cNvPr id="58" name="Google Shape;12498;p434">
              <a:extLst>
                <a:ext uri="{FF2B5EF4-FFF2-40B4-BE49-F238E27FC236}">
                  <a16:creationId xmlns:a16="http://schemas.microsoft.com/office/drawing/2014/main" id="{519C2168-FE0D-D44B-BCC9-96EC045253EE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600  </a:t>
              </a:r>
              <a:endParaRPr/>
            </a:p>
          </p:txBody>
        </p:sp>
      </p:grpSp>
      <p:grpSp>
        <p:nvGrpSpPr>
          <p:cNvPr id="59" name="Google Shape;12499;p434">
            <a:extLst>
              <a:ext uri="{FF2B5EF4-FFF2-40B4-BE49-F238E27FC236}">
                <a16:creationId xmlns:a16="http://schemas.microsoft.com/office/drawing/2014/main" id="{150DBDDC-728D-A64B-BF7C-496494738F29}"/>
              </a:ext>
            </a:extLst>
          </p:cNvPr>
          <p:cNvGrpSpPr/>
          <p:nvPr/>
        </p:nvGrpSpPr>
        <p:grpSpPr>
          <a:xfrm>
            <a:off x="6273620" y="3220460"/>
            <a:ext cx="1937700" cy="278100"/>
            <a:chOff x="1772626" y="2429010"/>
            <a:chExt cx="1937700" cy="278100"/>
          </a:xfrm>
        </p:grpSpPr>
        <p:sp>
          <p:nvSpPr>
            <p:cNvPr id="60" name="Google Shape;12500;p434">
              <a:extLst>
                <a:ext uri="{FF2B5EF4-FFF2-40B4-BE49-F238E27FC236}">
                  <a16:creationId xmlns:a16="http://schemas.microsoft.com/office/drawing/2014/main" id="{5F82A41D-5B11-2C4E-AF50-DC54C0FB34E3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" name="Google Shape;12501;p434">
              <a:extLst>
                <a:ext uri="{FF2B5EF4-FFF2-40B4-BE49-F238E27FC236}">
                  <a16:creationId xmlns:a16="http://schemas.microsoft.com/office/drawing/2014/main" id="{E2DE8A08-CB97-934B-B151-084B25CF7DDB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5</a:t>
              </a:r>
              <a:endParaRPr/>
            </a:p>
          </p:txBody>
        </p:sp>
        <p:sp>
          <p:nvSpPr>
            <p:cNvPr id="62" name="Google Shape;12502;p434">
              <a:extLst>
                <a:ext uri="{FF2B5EF4-FFF2-40B4-BE49-F238E27FC236}">
                  <a16:creationId xmlns:a16="http://schemas.microsoft.com/office/drawing/2014/main" id="{129ACBF8-EFFB-FE45-8C59-2A5F830F42D6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300</a:t>
              </a:r>
              <a:endParaRPr/>
            </a:p>
          </p:txBody>
        </p:sp>
      </p:grpSp>
      <p:grpSp>
        <p:nvGrpSpPr>
          <p:cNvPr id="63" name="Google Shape;12503;p434">
            <a:extLst>
              <a:ext uri="{FF2B5EF4-FFF2-40B4-BE49-F238E27FC236}">
                <a16:creationId xmlns:a16="http://schemas.microsoft.com/office/drawing/2014/main" id="{2C38F97F-0593-C248-8CB9-316FC336A952}"/>
              </a:ext>
            </a:extLst>
          </p:cNvPr>
          <p:cNvGrpSpPr/>
          <p:nvPr/>
        </p:nvGrpSpPr>
        <p:grpSpPr>
          <a:xfrm>
            <a:off x="6273620" y="3543085"/>
            <a:ext cx="1937700" cy="278100"/>
            <a:chOff x="1772626" y="2429010"/>
            <a:chExt cx="1937700" cy="278100"/>
          </a:xfrm>
        </p:grpSpPr>
        <p:sp>
          <p:nvSpPr>
            <p:cNvPr id="64" name="Google Shape;12504;p434">
              <a:extLst>
                <a:ext uri="{FF2B5EF4-FFF2-40B4-BE49-F238E27FC236}">
                  <a16:creationId xmlns:a16="http://schemas.microsoft.com/office/drawing/2014/main" id="{4D8F5746-BEBE-5E4C-9117-0A325858E2F7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" name="Google Shape;12505;p434">
              <a:extLst>
                <a:ext uri="{FF2B5EF4-FFF2-40B4-BE49-F238E27FC236}">
                  <a16:creationId xmlns:a16="http://schemas.microsoft.com/office/drawing/2014/main" id="{33C49F41-9C7C-C940-848C-CA6A41D7B861}"/>
                </a:ext>
              </a:extLst>
            </p:cNvPr>
            <p:cNvSpPr txBox="1"/>
            <p:nvPr/>
          </p:nvSpPr>
          <p:spPr>
            <a:xfrm>
              <a:off x="1806800" y="2446710"/>
              <a:ext cx="826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3</a:t>
              </a:r>
              <a:endParaRPr/>
            </a:p>
          </p:txBody>
        </p:sp>
        <p:sp>
          <p:nvSpPr>
            <p:cNvPr id="66" name="Google Shape;12506;p434">
              <a:extLst>
                <a:ext uri="{FF2B5EF4-FFF2-40B4-BE49-F238E27FC236}">
                  <a16:creationId xmlns:a16="http://schemas.microsoft.com/office/drawing/2014/main" id="{4023F5EF-C990-1B48-BA3E-C017C5299078}"/>
                </a:ext>
              </a:extLst>
            </p:cNvPr>
            <p:cNvSpPr txBox="1"/>
            <p:nvPr/>
          </p:nvSpPr>
          <p:spPr>
            <a:xfrm>
              <a:off x="2600774" y="2446710"/>
              <a:ext cx="10812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200</a:t>
              </a:r>
              <a:endParaRPr/>
            </a:p>
          </p:txBody>
        </p:sp>
      </p:grpSp>
      <p:grpSp>
        <p:nvGrpSpPr>
          <p:cNvPr id="67" name="Google Shape;12507;p434">
            <a:extLst>
              <a:ext uri="{FF2B5EF4-FFF2-40B4-BE49-F238E27FC236}">
                <a16:creationId xmlns:a16="http://schemas.microsoft.com/office/drawing/2014/main" id="{038D7601-DE4F-9D4C-BB92-484C0C09961C}"/>
              </a:ext>
            </a:extLst>
          </p:cNvPr>
          <p:cNvGrpSpPr/>
          <p:nvPr/>
        </p:nvGrpSpPr>
        <p:grpSpPr>
          <a:xfrm>
            <a:off x="6273620" y="4106410"/>
            <a:ext cx="1937700" cy="278100"/>
            <a:chOff x="1772626" y="2429010"/>
            <a:chExt cx="1937700" cy="278100"/>
          </a:xfrm>
        </p:grpSpPr>
        <p:sp>
          <p:nvSpPr>
            <p:cNvPr id="68" name="Google Shape;12508;p434">
              <a:extLst>
                <a:ext uri="{FF2B5EF4-FFF2-40B4-BE49-F238E27FC236}">
                  <a16:creationId xmlns:a16="http://schemas.microsoft.com/office/drawing/2014/main" id="{6BA96A88-7A2B-A64D-8331-91410FA5CFD2}"/>
                </a:ext>
              </a:extLst>
            </p:cNvPr>
            <p:cNvSpPr/>
            <p:nvPr/>
          </p:nvSpPr>
          <p:spPr>
            <a:xfrm>
              <a:off x="1772626" y="2429010"/>
              <a:ext cx="1937700" cy="2781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" name="Google Shape;12509;p434">
              <a:extLst>
                <a:ext uri="{FF2B5EF4-FFF2-40B4-BE49-F238E27FC236}">
                  <a16:creationId xmlns:a16="http://schemas.microsoft.com/office/drawing/2014/main" id="{EE8ADA32-81B1-C549-B4D5-E88BA7DE7F3F}"/>
                </a:ext>
              </a:extLst>
            </p:cNvPr>
            <p:cNvSpPr txBox="1"/>
            <p:nvPr/>
          </p:nvSpPr>
          <p:spPr>
            <a:xfrm>
              <a:off x="1815656" y="2446700"/>
              <a:ext cx="11793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Player 2</a:t>
              </a:r>
              <a:endParaRPr/>
            </a:p>
          </p:txBody>
        </p:sp>
        <p:sp>
          <p:nvSpPr>
            <p:cNvPr id="70" name="Google Shape;12510;p434">
              <a:extLst>
                <a:ext uri="{FF2B5EF4-FFF2-40B4-BE49-F238E27FC236}">
                  <a16:creationId xmlns:a16="http://schemas.microsoft.com/office/drawing/2014/main" id="{D4DD71E7-40FD-4D43-8D23-AA5F307FF317}"/>
                </a:ext>
              </a:extLst>
            </p:cNvPr>
            <p:cNvSpPr txBox="1"/>
            <p:nvPr/>
          </p:nvSpPr>
          <p:spPr>
            <a:xfrm>
              <a:off x="2715930" y="2446700"/>
              <a:ext cx="889800" cy="242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Score: 0</a:t>
              </a:r>
              <a:endParaRPr/>
            </a:p>
          </p:txBody>
        </p:sp>
      </p:grpSp>
      <p:sp>
        <p:nvSpPr>
          <p:cNvPr id="71" name="Google Shape;12511;p434">
            <a:extLst>
              <a:ext uri="{FF2B5EF4-FFF2-40B4-BE49-F238E27FC236}">
                <a16:creationId xmlns:a16="http://schemas.microsoft.com/office/drawing/2014/main" id="{76371985-A941-4046-A007-43FD9EED5EA3}"/>
              </a:ext>
            </a:extLst>
          </p:cNvPr>
          <p:cNvSpPr txBox="1"/>
          <p:nvPr/>
        </p:nvSpPr>
        <p:spPr>
          <a:xfrm>
            <a:off x="6510849" y="1461097"/>
            <a:ext cx="14370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6.x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06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Index sorting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A5F12-8234-D941-AC70-6ACB44D2D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37" y="889686"/>
            <a:ext cx="7659519" cy="38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Index sorting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15CD5-832E-6048-81F8-FE02BDD6B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4" y="848497"/>
            <a:ext cx="7721600" cy="352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Index sorting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Use only when it is clear you have a dominant sort criteria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D7E49-F734-7F49-94A2-9E542A43ACF1}"/>
              </a:ext>
            </a:extLst>
          </p:cNvPr>
          <p:cNvSpPr/>
          <p:nvPr/>
        </p:nvSpPr>
        <p:spPr>
          <a:xfrm>
            <a:off x="834237" y="1291884"/>
            <a:ext cx="727745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Decide at index-time what fields will most commonly be used to sort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Sorting on </a:t>
            </a:r>
            <a:r>
              <a:rPr lang="en-US" sz="1600" i="1" dirty="0"/>
              <a:t>timestamp</a:t>
            </a:r>
            <a:r>
              <a:rPr lang="en-US" sz="1600" dirty="0"/>
              <a:t> generally a bad idea</a:t>
            </a: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CAF91-F859-F046-8175-8211FD38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5" y="2067311"/>
            <a:ext cx="7602602" cy="28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27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Index sorting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Use only when it is clear you have a dominant sort criteria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D7E49-F734-7F49-94A2-9E542A43ACF1}"/>
              </a:ext>
            </a:extLst>
          </p:cNvPr>
          <p:cNvSpPr/>
          <p:nvPr/>
        </p:nvSpPr>
        <p:spPr>
          <a:xfrm>
            <a:off x="834237" y="1291884"/>
            <a:ext cx="727745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Decide at index-time what fields will most commonly be used to sort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Sorting on </a:t>
            </a:r>
            <a:r>
              <a:rPr lang="en-US" sz="1600" i="1" dirty="0"/>
              <a:t>timestamp</a:t>
            </a:r>
            <a:r>
              <a:rPr lang="en-US" sz="1600" dirty="0"/>
              <a:t> generally a bad idea</a:t>
            </a: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CAF91-F859-F046-8175-8211FD38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5" y="2067311"/>
            <a:ext cx="7602602" cy="28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6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Anti-patterns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Bulk thread pool – resist the temptation to increase it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F4665-F327-9543-8A4C-D92CDBAC8060}"/>
              </a:ext>
            </a:extLst>
          </p:cNvPr>
          <p:cNvSpPr/>
          <p:nvPr/>
        </p:nvSpPr>
        <p:spPr>
          <a:xfrm>
            <a:off x="834237" y="1291884"/>
            <a:ext cx="72774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198">
              <a:spcBef>
                <a:spcPts val="1199"/>
              </a:spcBef>
              <a:buClr>
                <a:schemeClr val="accent6">
                  <a:lumMod val="75000"/>
                </a:schemeClr>
              </a:buClr>
            </a:pPr>
            <a:r>
              <a:rPr lang="en-US" sz="1600" b="1" dirty="0" err="1"/>
              <a:t>ESRejectedExecutionException</a:t>
            </a:r>
            <a:endParaRPr lang="en-US" sz="1600" b="1" dirty="0"/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r>
              <a:rPr lang="en-US" sz="1000" dirty="0">
                <a:latin typeface="Monaco" pitchFamily="2" charset="77"/>
              </a:rPr>
              <a:t>Caused by: org.elasticsearch.common.util.concurrent.EsRejectedExecutionException: rejected execution of org.elasticsearch.transport.TransportService$7@2c114f72 on </a:t>
            </a:r>
            <a:r>
              <a:rPr lang="en-US" sz="1000" dirty="0" err="1">
                <a:latin typeface="Monaco" pitchFamily="2" charset="77"/>
              </a:rPr>
              <a:t>EsThreadPoolExecutor</a:t>
            </a:r>
            <a:r>
              <a:rPr lang="en-US" sz="1000" dirty="0">
                <a:latin typeface="Monaco" pitchFamily="2" charset="77"/>
              </a:rPr>
              <a:t>[name = foo/write, queue capacity = 1000, org.elasticsearch.common.util.concurrent.EsThreadPoolExecutor@14eb2d01[Running, pool size = 40, active threads = 40, queued tasks = 1004, completed tasks = 9172355]]</a:t>
            </a: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000" dirty="0">
              <a:latin typeface="Monaco" pitchFamily="2" charset="77"/>
            </a:endParaRP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These are _not_ errors, they are indicators to the upstream client to throttle rate of ingest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Increasing cluster capacity is </a:t>
            </a:r>
            <a:r>
              <a:rPr lang="en-US" sz="1600" i="1" dirty="0">
                <a:latin typeface="+mn-lt"/>
              </a:rPr>
              <a:t>one</a:t>
            </a:r>
            <a:r>
              <a:rPr lang="en-US" sz="1600" dirty="0">
                <a:latin typeface="+mn-lt"/>
              </a:rPr>
              <a:t> possible solution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May need to re-examine data model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Reduce refresh interval to 5 or 10 seconds</a:t>
            </a: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94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Anti-patterns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Do not override the auto-generated _id field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F4665-F327-9543-8A4C-D92CDBAC8060}"/>
              </a:ext>
            </a:extLst>
          </p:cNvPr>
          <p:cNvSpPr/>
          <p:nvPr/>
        </p:nvSpPr>
        <p:spPr>
          <a:xfrm>
            <a:off x="834237" y="1291884"/>
            <a:ext cx="72774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198">
              <a:spcBef>
                <a:spcPts val="1199"/>
              </a:spcBef>
              <a:buClr>
                <a:schemeClr val="accent6">
                  <a:lumMod val="75000"/>
                </a:schemeClr>
              </a:buClr>
            </a:pPr>
            <a:endParaRPr lang="en-US" sz="1000" dirty="0">
              <a:latin typeface="Monaco" pitchFamily="2" charset="77"/>
            </a:endParaRP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Elasticsearch uses a fast UUID 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Specifically designed to work with internal data structures for fast lookups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hlinkClick r:id="rId4"/>
              </a:rPr>
              <a:t>http://</a:t>
            </a:r>
            <a:r>
              <a:rPr lang="en-US" sz="1600" dirty="0" err="1">
                <a:latin typeface="+mn-lt"/>
                <a:hlinkClick r:id="rId4"/>
              </a:rPr>
              <a:t>blog.mikemccandless.com</a:t>
            </a:r>
            <a:r>
              <a:rPr lang="en-US" sz="1600" dirty="0">
                <a:latin typeface="+mn-lt"/>
                <a:hlinkClick r:id="rId4"/>
              </a:rPr>
              <a:t>/2014/05/choosing-fast-unique-identifier-</a:t>
            </a:r>
            <a:r>
              <a:rPr lang="en-US" sz="1600" dirty="0" err="1">
                <a:latin typeface="+mn-lt"/>
                <a:hlinkClick r:id="rId4"/>
              </a:rPr>
              <a:t>uuid.html</a:t>
            </a:r>
            <a:endParaRPr lang="en-US" sz="1600" dirty="0">
              <a:latin typeface="+mn-lt"/>
            </a:endParaRP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56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Anti-patterns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Without proper isolation, multiple nodes per machine can be bad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6608C39-123E-9B47-B578-E7A7E411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4" y="1362417"/>
            <a:ext cx="12120767" cy="6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F67D9-14DA-7B49-B713-B28DFCAEC923}"/>
              </a:ext>
            </a:extLst>
          </p:cNvPr>
          <p:cNvSpPr/>
          <p:nvPr/>
        </p:nvSpPr>
        <p:spPr>
          <a:xfrm>
            <a:off x="834237" y="1772434"/>
            <a:ext cx="741860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Multiple nodes per machine is okay, but only with proper resource isolation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Nodes should have dedicated disk volumes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Avoid multi-path data directories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Recommend using Docker to isolate nodes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If not using containers, do not give Elasticsearch all the CPU cores. Use the </a:t>
            </a:r>
            <a:r>
              <a:rPr lang="en-US" sz="1600" b="1" dirty="0">
                <a:latin typeface="Monaco" pitchFamily="2" charset="77"/>
              </a:rPr>
              <a:t>processors: N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setting in </a:t>
            </a:r>
            <a:r>
              <a:rPr lang="en-US" sz="1600" dirty="0" err="1">
                <a:latin typeface="+mn-lt"/>
              </a:rPr>
              <a:t>elasticsearch.yml</a:t>
            </a:r>
            <a:endParaRPr lang="en-US" sz="1600" dirty="0">
              <a:latin typeface="+mn-lt"/>
            </a:endParaRP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Consult your hardware and OS documentation for NUMA considerations</a:t>
            </a:r>
            <a:endParaRPr lang="en-US" sz="1600" dirty="0"/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493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BA09A-E6D7-3744-BE44-F726D4BF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05" y="0"/>
            <a:ext cx="55349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>
            <a:spLocks noGrp="1"/>
          </p:cNvSpPr>
          <p:nvPr>
            <p:ph type="body" sz="quarter" idx="1"/>
          </p:nvPr>
        </p:nvSpPr>
        <p:spPr>
          <a:xfrm>
            <a:off x="617194" y="3628990"/>
            <a:ext cx="4418730" cy="94746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</a:lvl1pPr>
          </a:lstStyle>
          <a:p>
            <a:r>
              <a:rPr dirty="0">
                <a:uFillTx/>
              </a:rPr>
              <a:t>The world’s most popular enterprise open source products for real-time search,</a:t>
            </a:r>
            <a:r>
              <a:rPr lang="en-US" dirty="0">
                <a:uFillTx/>
              </a:rPr>
              <a:t> metrics</a:t>
            </a:r>
            <a:r>
              <a:rPr dirty="0">
                <a:uFillTx/>
              </a:rPr>
              <a:t> logging, analytics, and more </a:t>
            </a:r>
          </a:p>
        </p:txBody>
      </p:sp>
      <p:sp>
        <p:nvSpPr>
          <p:cNvPr id="1218" name="Shape 121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uFillTx/>
              </a:rPr>
              <a:t>Architectural Best Practices</a:t>
            </a:r>
            <a:endParaRPr dirty="0"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C3A11-168D-C145-9A57-290788A1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8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8341F-399A-FC4A-97AF-36ED3B0F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4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Shape 1218"/>
          <p:cNvSpPr>
            <a:spLocks noGrp="1"/>
          </p:cNvSpPr>
          <p:nvPr>
            <p:ph type="body" idx="13"/>
          </p:nvPr>
        </p:nvSpPr>
        <p:spPr>
          <a:xfrm>
            <a:off x="609283" y="1366619"/>
            <a:ext cx="6783555" cy="140956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uFillTx/>
              </a:rPr>
              <a:t>Some recent improvements</a:t>
            </a:r>
          </a:p>
        </p:txBody>
      </p:sp>
    </p:spTree>
    <p:extLst>
      <p:ext uri="{BB962C8B-B14F-4D97-AF65-F5344CB8AC3E}">
        <p14:creationId xmlns:p14="http://schemas.microsoft.com/office/powerpoint/2010/main" val="30205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86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 Replica Selection</a:t>
            </a:r>
            <a:endParaRPr/>
          </a:p>
        </p:txBody>
      </p:sp>
      <p:sp>
        <p:nvSpPr>
          <p:cNvPr id="2163" name="Google Shape;2163;p86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 behavior is round robin</a:t>
            </a:r>
            <a:endParaRPr/>
          </a:p>
        </p:txBody>
      </p:sp>
      <p:pic>
        <p:nvPicPr>
          <p:cNvPr id="2164" name="Google Shape;21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5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" name="Google Shape;216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2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6" name="Google Shape;2166;p86"/>
          <p:cNvCxnSpPr>
            <a:stCxn id="2167" idx="2"/>
            <a:endCxn id="2164" idx="0"/>
          </p:cNvCxnSpPr>
          <p:nvPr/>
        </p:nvCxnSpPr>
        <p:spPr>
          <a:xfrm flipH="1">
            <a:off x="3753800" y="2439801"/>
            <a:ext cx="8451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8" name="Google Shape;2168;p86"/>
          <p:cNvCxnSpPr>
            <a:stCxn id="2167" idx="2"/>
            <a:endCxn id="2165" idx="0"/>
          </p:cNvCxnSpPr>
          <p:nvPr/>
        </p:nvCxnSpPr>
        <p:spPr>
          <a:xfrm>
            <a:off x="4599000" y="2439801"/>
            <a:ext cx="7905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69" name="Google Shape;2169;p86"/>
          <p:cNvSpPr txBox="1"/>
          <p:nvPr/>
        </p:nvSpPr>
        <p:spPr>
          <a:xfrm>
            <a:off x="4219075" y="2610550"/>
            <a:ext cx="759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Round Robin</a:t>
            </a:r>
            <a:endParaRPr/>
          </a:p>
        </p:txBody>
      </p:sp>
      <p:sp>
        <p:nvSpPr>
          <p:cNvPr id="2170" name="Google Shape;2170;p86"/>
          <p:cNvSpPr txBox="1"/>
          <p:nvPr/>
        </p:nvSpPr>
        <p:spPr>
          <a:xfrm>
            <a:off x="3893775" y="4115175"/>
            <a:ext cx="15900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Without adaptive replica selection</a:t>
            </a:r>
            <a:endParaRPr/>
          </a:p>
        </p:txBody>
      </p:sp>
      <p:sp>
        <p:nvSpPr>
          <p:cNvPr id="2171" name="Google Shape;2171;p86"/>
          <p:cNvSpPr txBox="1"/>
          <p:nvPr/>
        </p:nvSpPr>
        <p:spPr>
          <a:xfrm>
            <a:off x="2713900" y="4010775"/>
            <a:ext cx="930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</a:t>
            </a:r>
            <a:endParaRPr/>
          </a:p>
        </p:txBody>
      </p:sp>
      <p:sp>
        <p:nvSpPr>
          <p:cNvPr id="2172" name="Google Shape;2172;p86"/>
          <p:cNvSpPr txBox="1"/>
          <p:nvPr/>
        </p:nvSpPr>
        <p:spPr>
          <a:xfrm>
            <a:off x="5676125" y="4010775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replica1</a:t>
            </a:r>
            <a:endParaRPr/>
          </a:p>
        </p:txBody>
      </p:sp>
      <p:pic>
        <p:nvPicPr>
          <p:cNvPr id="2173" name="Google Shape;217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600" y="1388726"/>
            <a:ext cx="930550" cy="10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86"/>
          <p:cNvSpPr txBox="1"/>
          <p:nvPr/>
        </p:nvSpPr>
        <p:spPr>
          <a:xfrm>
            <a:off x="4924225" y="1250475"/>
            <a:ext cx="18168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Coordinating node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192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87"/>
          <p:cNvSpPr/>
          <p:nvPr/>
        </p:nvSpPr>
        <p:spPr>
          <a:xfrm>
            <a:off x="4843175" y="3006325"/>
            <a:ext cx="3783600" cy="121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87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 Replica Selection</a:t>
            </a:r>
            <a:endParaRPr/>
          </a:p>
        </p:txBody>
      </p:sp>
      <p:sp>
        <p:nvSpPr>
          <p:cNvPr id="2181" name="Google Shape;2181;p87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sometimes you’re in a noisy-neighbor situation and that’s not great</a:t>
            </a:r>
            <a:endParaRPr/>
          </a:p>
        </p:txBody>
      </p:sp>
      <p:pic>
        <p:nvPicPr>
          <p:cNvPr id="2182" name="Google Shape;218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5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3" name="Google Shape;2183;p87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49242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4" name="Google Shape;2184;p87"/>
          <p:cNvCxnSpPr>
            <a:stCxn id="2185" idx="2"/>
            <a:endCxn id="2182" idx="0"/>
          </p:cNvCxnSpPr>
          <p:nvPr/>
        </p:nvCxnSpPr>
        <p:spPr>
          <a:xfrm flipH="1">
            <a:off x="3753800" y="2439801"/>
            <a:ext cx="8451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6" name="Google Shape;2186;p87"/>
          <p:cNvCxnSpPr>
            <a:stCxn id="2185" idx="2"/>
            <a:endCxn id="2183" idx="0"/>
          </p:cNvCxnSpPr>
          <p:nvPr/>
        </p:nvCxnSpPr>
        <p:spPr>
          <a:xfrm>
            <a:off x="4599000" y="2439801"/>
            <a:ext cx="7905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87" name="Google Shape;2187;p87"/>
          <p:cNvSpPr txBox="1"/>
          <p:nvPr/>
        </p:nvSpPr>
        <p:spPr>
          <a:xfrm>
            <a:off x="4219075" y="2610550"/>
            <a:ext cx="759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Round Robin</a:t>
            </a:r>
            <a:endParaRPr/>
          </a:p>
        </p:txBody>
      </p:sp>
      <p:sp>
        <p:nvSpPr>
          <p:cNvPr id="2188" name="Google Shape;2188;p87"/>
          <p:cNvSpPr txBox="1"/>
          <p:nvPr/>
        </p:nvSpPr>
        <p:spPr>
          <a:xfrm>
            <a:off x="3893775" y="4115175"/>
            <a:ext cx="15900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Without adaptive replica selection</a:t>
            </a:r>
            <a:endParaRPr/>
          </a:p>
        </p:txBody>
      </p:sp>
      <p:sp>
        <p:nvSpPr>
          <p:cNvPr id="2189" name="Google Shape;2189;p87"/>
          <p:cNvSpPr txBox="1"/>
          <p:nvPr/>
        </p:nvSpPr>
        <p:spPr>
          <a:xfrm>
            <a:off x="2713900" y="3867025"/>
            <a:ext cx="930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</a:t>
            </a:r>
            <a:endParaRPr/>
          </a:p>
        </p:txBody>
      </p:sp>
      <p:sp>
        <p:nvSpPr>
          <p:cNvPr id="2190" name="Google Shape;2190;p87"/>
          <p:cNvSpPr txBox="1"/>
          <p:nvPr/>
        </p:nvSpPr>
        <p:spPr>
          <a:xfrm>
            <a:off x="5159025" y="3867025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replica1</a:t>
            </a:r>
            <a:endParaRPr/>
          </a:p>
        </p:txBody>
      </p:sp>
      <p:pic>
        <p:nvPicPr>
          <p:cNvPr id="2191" name="Google Shape;2191;p87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61801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Google Shape;2192;p87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74360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87"/>
          <p:cNvSpPr txBox="1"/>
          <p:nvPr/>
        </p:nvSpPr>
        <p:spPr>
          <a:xfrm>
            <a:off x="6293625" y="3867025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tenant 2</a:t>
            </a:r>
            <a:endParaRPr/>
          </a:p>
        </p:txBody>
      </p:sp>
      <p:sp>
        <p:nvSpPr>
          <p:cNvPr id="2194" name="Google Shape;2194;p87"/>
          <p:cNvSpPr txBox="1"/>
          <p:nvPr/>
        </p:nvSpPr>
        <p:spPr>
          <a:xfrm>
            <a:off x="7641200" y="3867025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tenant 3</a:t>
            </a:r>
            <a:endParaRPr/>
          </a:p>
        </p:txBody>
      </p:sp>
      <p:sp>
        <p:nvSpPr>
          <p:cNvPr id="2195" name="Google Shape;2195;p87"/>
          <p:cNvSpPr txBox="1"/>
          <p:nvPr/>
        </p:nvSpPr>
        <p:spPr>
          <a:xfrm>
            <a:off x="7492175" y="2595375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2</a:t>
            </a:r>
            <a:endParaRPr/>
          </a:p>
        </p:txBody>
      </p:sp>
      <p:sp>
        <p:nvSpPr>
          <p:cNvPr id="2196" name="Google Shape;2196;p87"/>
          <p:cNvSpPr txBox="1"/>
          <p:nvPr/>
        </p:nvSpPr>
        <p:spPr>
          <a:xfrm>
            <a:off x="2565100" y="2723650"/>
            <a:ext cx="1134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1</a:t>
            </a:r>
            <a:endParaRPr/>
          </a:p>
        </p:txBody>
      </p:sp>
      <p:pic>
        <p:nvPicPr>
          <p:cNvPr id="2197" name="Google Shape;219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600" y="1388726"/>
            <a:ext cx="930550" cy="10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Google Shape;2198;p87"/>
          <p:cNvSpPr txBox="1"/>
          <p:nvPr/>
        </p:nvSpPr>
        <p:spPr>
          <a:xfrm>
            <a:off x="4924225" y="1250475"/>
            <a:ext cx="18168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Coordinating node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1153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88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 Replica Selection</a:t>
            </a:r>
            <a:endParaRPr/>
          </a:p>
        </p:txBody>
      </p:sp>
      <p:sp>
        <p:nvSpPr>
          <p:cNvPr id="2204" name="Google Shape;2204;p88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 you could have a degraded disk, causing slower response times</a:t>
            </a:r>
            <a:endParaRPr/>
          </a:p>
        </p:txBody>
      </p:sp>
      <p:pic>
        <p:nvPicPr>
          <p:cNvPr id="2205" name="Google Shape;220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5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8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49242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7" name="Google Shape;2207;p88"/>
          <p:cNvCxnSpPr>
            <a:stCxn id="2208" idx="2"/>
            <a:endCxn id="2205" idx="0"/>
          </p:cNvCxnSpPr>
          <p:nvPr/>
        </p:nvCxnSpPr>
        <p:spPr>
          <a:xfrm flipH="1">
            <a:off x="3753800" y="2439801"/>
            <a:ext cx="8451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09" name="Google Shape;2209;p88"/>
          <p:cNvCxnSpPr>
            <a:stCxn id="2208" idx="2"/>
            <a:endCxn id="2206" idx="0"/>
          </p:cNvCxnSpPr>
          <p:nvPr/>
        </p:nvCxnSpPr>
        <p:spPr>
          <a:xfrm>
            <a:off x="4599000" y="2439801"/>
            <a:ext cx="790500" cy="66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210" name="Google Shape;2210;p88"/>
          <p:cNvSpPr txBox="1"/>
          <p:nvPr/>
        </p:nvSpPr>
        <p:spPr>
          <a:xfrm>
            <a:off x="4219075" y="2610550"/>
            <a:ext cx="759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Round Robin</a:t>
            </a:r>
            <a:endParaRPr/>
          </a:p>
        </p:txBody>
      </p:sp>
      <p:sp>
        <p:nvSpPr>
          <p:cNvPr id="2211" name="Google Shape;2211;p88"/>
          <p:cNvSpPr txBox="1"/>
          <p:nvPr/>
        </p:nvSpPr>
        <p:spPr>
          <a:xfrm>
            <a:off x="3893775" y="4115175"/>
            <a:ext cx="15900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Without adaptive replica selection</a:t>
            </a:r>
            <a:endParaRPr/>
          </a:p>
        </p:txBody>
      </p:sp>
      <p:sp>
        <p:nvSpPr>
          <p:cNvPr id="2212" name="Google Shape;2212;p88"/>
          <p:cNvSpPr txBox="1"/>
          <p:nvPr/>
        </p:nvSpPr>
        <p:spPr>
          <a:xfrm>
            <a:off x="3114775" y="4010775"/>
            <a:ext cx="353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r1</a:t>
            </a:r>
            <a:endParaRPr/>
          </a:p>
        </p:txBody>
      </p:sp>
      <p:sp>
        <p:nvSpPr>
          <p:cNvPr id="2213" name="Google Shape;2213;p88"/>
          <p:cNvSpPr txBox="1"/>
          <p:nvPr/>
        </p:nvSpPr>
        <p:spPr>
          <a:xfrm>
            <a:off x="5676125" y="4010775"/>
            <a:ext cx="353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r2</a:t>
            </a:r>
            <a:endParaRPr/>
          </a:p>
        </p:txBody>
      </p:sp>
      <p:pic>
        <p:nvPicPr>
          <p:cNvPr id="2214" name="Google Shape;221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6125" y="2976858"/>
            <a:ext cx="3810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5" name="Google Shape;2215;p88"/>
          <p:cNvSpPr txBox="1"/>
          <p:nvPr/>
        </p:nvSpPr>
        <p:spPr>
          <a:xfrm>
            <a:off x="6115575" y="2836750"/>
            <a:ext cx="1386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degraded disk</a:t>
            </a:r>
            <a:endParaRPr/>
          </a:p>
        </p:txBody>
      </p:sp>
      <p:pic>
        <p:nvPicPr>
          <p:cNvPr id="2216" name="Google Shape;221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600" y="1388726"/>
            <a:ext cx="930550" cy="10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7" name="Google Shape;2217;p88"/>
          <p:cNvSpPr txBox="1"/>
          <p:nvPr/>
        </p:nvSpPr>
        <p:spPr>
          <a:xfrm>
            <a:off x="4924225" y="1250475"/>
            <a:ext cx="18168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Coordinating node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352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89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 Replica Selection</a:t>
            </a:r>
            <a:endParaRPr/>
          </a:p>
        </p:txBody>
      </p:sp>
      <p:sp>
        <p:nvSpPr>
          <p:cNvPr id="2223" name="Google Shape;2223;p89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Accounting for node performance in searches</a:t>
            </a:r>
            <a:endParaRPr/>
          </a:p>
        </p:txBody>
      </p:sp>
      <p:pic>
        <p:nvPicPr>
          <p:cNvPr id="2224" name="Google Shape;222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5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89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4924225" y="3101001"/>
            <a:ext cx="930550" cy="101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6" name="Google Shape;2226;p89"/>
          <p:cNvCxnSpPr>
            <a:stCxn id="2227" idx="2"/>
            <a:endCxn id="2224" idx="0"/>
          </p:cNvCxnSpPr>
          <p:nvPr/>
        </p:nvCxnSpPr>
        <p:spPr>
          <a:xfrm flipH="1">
            <a:off x="3753800" y="2439801"/>
            <a:ext cx="845100" cy="661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8" name="Google Shape;2228;p89"/>
          <p:cNvCxnSpPr>
            <a:stCxn id="2227" idx="2"/>
            <a:endCxn id="2225" idx="0"/>
          </p:cNvCxnSpPr>
          <p:nvPr/>
        </p:nvCxnSpPr>
        <p:spPr>
          <a:xfrm>
            <a:off x="4599000" y="2439801"/>
            <a:ext cx="790500" cy="66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9" name="Google Shape;2229;p89"/>
          <p:cNvSpPr txBox="1"/>
          <p:nvPr/>
        </p:nvSpPr>
        <p:spPr>
          <a:xfrm>
            <a:off x="4104625" y="2836750"/>
            <a:ext cx="9885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Adaptive</a:t>
            </a:r>
            <a:endParaRPr/>
          </a:p>
        </p:txBody>
      </p:sp>
      <p:sp>
        <p:nvSpPr>
          <p:cNvPr id="2230" name="Google Shape;2230;p89"/>
          <p:cNvSpPr txBox="1"/>
          <p:nvPr/>
        </p:nvSpPr>
        <p:spPr>
          <a:xfrm>
            <a:off x="3893775" y="4115175"/>
            <a:ext cx="15900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With adaptive replica selection</a:t>
            </a:r>
            <a:endParaRPr/>
          </a:p>
        </p:txBody>
      </p:sp>
      <p:sp>
        <p:nvSpPr>
          <p:cNvPr id="2231" name="Google Shape;2231;p89"/>
          <p:cNvSpPr txBox="1"/>
          <p:nvPr/>
        </p:nvSpPr>
        <p:spPr>
          <a:xfrm>
            <a:off x="3114775" y="4010775"/>
            <a:ext cx="353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r1</a:t>
            </a:r>
            <a:endParaRPr/>
          </a:p>
        </p:txBody>
      </p:sp>
      <p:sp>
        <p:nvSpPr>
          <p:cNvPr id="2232" name="Google Shape;2232;p89"/>
          <p:cNvSpPr txBox="1"/>
          <p:nvPr/>
        </p:nvSpPr>
        <p:spPr>
          <a:xfrm>
            <a:off x="5676125" y="4010775"/>
            <a:ext cx="353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r2</a:t>
            </a:r>
            <a:endParaRPr/>
          </a:p>
        </p:txBody>
      </p:sp>
      <p:pic>
        <p:nvPicPr>
          <p:cNvPr id="2233" name="Google Shape;223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6125" y="2976858"/>
            <a:ext cx="3810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89"/>
          <p:cNvSpPr txBox="1"/>
          <p:nvPr/>
        </p:nvSpPr>
        <p:spPr>
          <a:xfrm>
            <a:off x="6115575" y="2836750"/>
            <a:ext cx="1386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degraded disk</a:t>
            </a:r>
            <a:endParaRPr/>
          </a:p>
        </p:txBody>
      </p:sp>
      <p:sp>
        <p:nvSpPr>
          <p:cNvPr id="2235" name="Google Shape;2235;p89"/>
          <p:cNvSpPr txBox="1"/>
          <p:nvPr/>
        </p:nvSpPr>
        <p:spPr>
          <a:xfrm>
            <a:off x="6214300" y="1602138"/>
            <a:ext cx="2493900" cy="66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q̂(s) = 1 + (os(s) * n) + q(s)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Ψ(s) = R(s) - 1/µ̄(s) + (q̂(s))^b / µ̄(s)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236" name="Google Shape;223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600" y="1388726"/>
            <a:ext cx="930550" cy="10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7" name="Google Shape;2237;p89"/>
          <p:cNvSpPr txBox="1"/>
          <p:nvPr/>
        </p:nvSpPr>
        <p:spPr>
          <a:xfrm>
            <a:off x="4924225" y="1250475"/>
            <a:ext cx="18168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Coordinating node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587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44"/>
          <p:cNvSpPr txBox="1">
            <a:spLocks noGrp="1"/>
          </p:cNvSpPr>
          <p:nvPr>
            <p:ph type="title"/>
          </p:nvPr>
        </p:nvSpPr>
        <p:spPr>
          <a:xfrm>
            <a:off x="347843" y="91442"/>
            <a:ext cx="7954635" cy="477902"/>
          </a:xfrm>
          <a:prstGeom prst="rect">
            <a:avLst/>
          </a:prstGeom>
        </p:spPr>
        <p:txBody>
          <a:bodyPr spcFirstLastPara="1" wrap="square" lIns="91340" tIns="91340" rIns="91340" bIns="91340" anchor="b" anchorCtr="0">
            <a:noAutofit/>
          </a:bodyPr>
          <a:lstStyle/>
          <a:p>
            <a:r>
              <a:rPr lang="en-US" dirty="0"/>
              <a:t>Use the query language you already know</a:t>
            </a:r>
            <a:endParaRPr dirty="0"/>
          </a:p>
        </p:txBody>
      </p:sp>
      <p:sp>
        <p:nvSpPr>
          <p:cNvPr id="1137" name="Google Shape;1137;p44"/>
          <p:cNvSpPr txBox="1"/>
          <p:nvPr/>
        </p:nvSpPr>
        <p:spPr>
          <a:xfrm>
            <a:off x="347836" y="3932935"/>
            <a:ext cx="2606686" cy="109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/>
          <a:p>
            <a:r>
              <a:rPr lang="en-US" sz="1399" u="sng" dirty="0"/>
              <a:t>For Data Scientists</a:t>
            </a:r>
            <a:endParaRPr sz="1399" u="sng" dirty="0"/>
          </a:p>
          <a:p>
            <a:pPr marL="456789" indent="-317214">
              <a:buSzPts val="1400"/>
              <a:buChar char="●"/>
            </a:pPr>
            <a:r>
              <a:rPr lang="en-US" sz="1399" dirty="0"/>
              <a:t>JDBC</a:t>
            </a:r>
            <a:endParaRPr sz="1399" dirty="0"/>
          </a:p>
          <a:p>
            <a:pPr marL="456789" indent="-317214">
              <a:buSzPts val="1400"/>
              <a:buChar char="●"/>
            </a:pPr>
            <a:r>
              <a:rPr lang="en-US" sz="1399" dirty="0"/>
              <a:t>Tabular return format</a:t>
            </a:r>
            <a:endParaRPr sz="1399" dirty="0"/>
          </a:p>
        </p:txBody>
      </p:sp>
      <p:pic>
        <p:nvPicPr>
          <p:cNvPr id="1138" name="Google Shape;1138;p44"/>
          <p:cNvPicPr preferRelativeResize="0"/>
          <p:nvPr/>
        </p:nvPicPr>
        <p:blipFill rotWithShape="1">
          <a:blip r:embed="rId3">
            <a:alphaModFix/>
          </a:blip>
          <a:srcRect l="65355" r="4442"/>
          <a:stretch/>
        </p:blipFill>
        <p:spPr>
          <a:xfrm>
            <a:off x="347836" y="774571"/>
            <a:ext cx="1763465" cy="247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3561" y="1011287"/>
            <a:ext cx="6492250" cy="292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59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3"/>
          <p:cNvSpPr txBox="1">
            <a:spLocks noGrp="1"/>
          </p:cNvSpPr>
          <p:nvPr>
            <p:ph type="title"/>
          </p:nvPr>
        </p:nvSpPr>
        <p:spPr>
          <a:xfrm>
            <a:off x="347843" y="91442"/>
            <a:ext cx="7954635" cy="546914"/>
          </a:xfrm>
          <a:prstGeom prst="rect">
            <a:avLst/>
          </a:prstGeom>
        </p:spPr>
        <p:txBody>
          <a:bodyPr spcFirstLastPara="1" wrap="square" lIns="91340" tIns="91340" rIns="91340" bIns="91340" anchor="b" anchorCtr="0">
            <a:noAutofit/>
          </a:bodyPr>
          <a:lstStyle/>
          <a:p>
            <a:r>
              <a:rPr lang="en-US" dirty="0"/>
              <a:t>Elastic SQL</a:t>
            </a:r>
            <a:endParaRPr dirty="0"/>
          </a:p>
        </p:txBody>
      </p:sp>
      <p:pic>
        <p:nvPicPr>
          <p:cNvPr id="1125" name="Google Shape;1125;p43"/>
          <p:cNvPicPr preferRelativeResize="0"/>
          <p:nvPr/>
        </p:nvPicPr>
        <p:blipFill rotWithShape="1">
          <a:blip r:embed="rId3">
            <a:alphaModFix/>
          </a:blip>
          <a:srcRect l="5732" r="64066"/>
          <a:stretch/>
        </p:blipFill>
        <p:spPr>
          <a:xfrm>
            <a:off x="347836" y="763169"/>
            <a:ext cx="1763465" cy="247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43"/>
          <p:cNvSpPr txBox="1"/>
          <p:nvPr/>
        </p:nvSpPr>
        <p:spPr>
          <a:xfrm>
            <a:off x="0" y="3523338"/>
            <a:ext cx="3050971" cy="179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/>
          <a:p>
            <a:r>
              <a:rPr lang="en-US" sz="1399" u="sng" dirty="0"/>
              <a:t>For Our Developers</a:t>
            </a:r>
            <a:endParaRPr sz="1399" u="sng" dirty="0"/>
          </a:p>
          <a:p>
            <a:pPr marL="456789" indent="-317214">
              <a:buSzPts val="1400"/>
              <a:buChar char="●"/>
            </a:pPr>
            <a:r>
              <a:rPr lang="en-US" sz="1399" dirty="0"/>
              <a:t>JDBC client</a:t>
            </a:r>
            <a:endParaRPr sz="1399" dirty="0"/>
          </a:p>
          <a:p>
            <a:pPr marL="456789" indent="-317214">
              <a:buSzPts val="1400"/>
              <a:buChar char="●"/>
            </a:pPr>
            <a:r>
              <a:rPr lang="en-US" sz="1399" dirty="0"/>
              <a:t>REST endpoint</a:t>
            </a:r>
            <a:endParaRPr sz="1399" dirty="0"/>
          </a:p>
          <a:p>
            <a:pPr marL="456789" indent="-317214">
              <a:buSzPts val="1400"/>
              <a:buChar char="●"/>
            </a:pPr>
            <a:r>
              <a:rPr lang="en-US" sz="1399" dirty="0"/>
              <a:t>CLI</a:t>
            </a:r>
          </a:p>
        </p:txBody>
      </p:sp>
      <p:sp>
        <p:nvSpPr>
          <p:cNvPr id="1127" name="Google Shape;1127;p43"/>
          <p:cNvSpPr txBox="1"/>
          <p:nvPr/>
        </p:nvSpPr>
        <p:spPr>
          <a:xfrm>
            <a:off x="2587321" y="751768"/>
            <a:ext cx="6432044" cy="122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/>
          <a:p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POST /_</a:t>
            </a:r>
            <a:r>
              <a:rPr lang="en-US" sz="1199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xpack</a:t>
            </a: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lang="en-US" sz="1199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sql</a:t>
            </a: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/translate</a:t>
            </a:r>
            <a:endParaRPr sz="1199" b="1" dirty="0">
              <a:solidFill>
                <a:schemeClr val="accent4">
                  <a:lumMod val="50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99" b="1" dirty="0">
              <a:solidFill>
                <a:schemeClr val="accent4">
                  <a:lumMod val="50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"query": "SELECT </a:t>
            </a:r>
            <a:r>
              <a:rPr lang="en-US" sz="1199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agency_abbr</a:t>
            </a: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, COUNT(*) FROM mortgages WHERE        </a:t>
            </a:r>
            <a:r>
              <a:rPr lang="en-US" sz="1199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state_name</a:t>
            </a: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= 'California' GROUP BY </a:t>
            </a:r>
            <a:r>
              <a:rPr lang="en-US" sz="1199" b="1" dirty="0" err="1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agency_abbr</a:t>
            </a: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endParaRPr sz="1199" b="1" dirty="0">
              <a:solidFill>
                <a:schemeClr val="accent4">
                  <a:lumMod val="50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99" b="1" dirty="0">
              <a:solidFill>
                <a:schemeClr val="accent4">
                  <a:lumMod val="50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sz="1199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28" name="Google Shape;1128;p43"/>
          <p:cNvSpPr txBox="1"/>
          <p:nvPr/>
        </p:nvSpPr>
        <p:spPr>
          <a:xfrm>
            <a:off x="2587321" y="1932724"/>
            <a:ext cx="6432044" cy="308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0" tIns="91340" rIns="91340" bIns="9134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"query"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"term"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"</a:t>
            </a:r>
            <a:r>
              <a:rPr lang="en-US" sz="1199" b="1" dirty="0" err="1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state_name.keyword</a:t>
            </a: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  "value" : "California"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}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}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},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"_source" : false,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"</a:t>
            </a:r>
            <a:r>
              <a:rPr lang="en-US" sz="1199" b="1" dirty="0" err="1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stored_fields</a:t>
            </a: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" : "_none_",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"aggregations"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"1015"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"terms" : {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  "field" : "</a:t>
            </a:r>
            <a:r>
              <a:rPr lang="en-US" sz="1199" b="1" dirty="0" err="1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agency_abbr</a:t>
            </a: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",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199" b="1" dirty="0">
                <a:solidFill>
                  <a:schemeClr val="accent4">
                    <a:lumMod val="75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        "size" : 512,</a:t>
            </a:r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endParaRPr sz="1199" b="1" dirty="0">
              <a:solidFill>
                <a:schemeClr val="accent4">
                  <a:lumMod val="75000"/>
                </a:schemeClr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129" name="Google Shape;1129;p43"/>
          <p:cNvCxnSpPr/>
          <p:nvPr/>
        </p:nvCxnSpPr>
        <p:spPr>
          <a:xfrm>
            <a:off x="2711656" y="1932182"/>
            <a:ext cx="6432344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32080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92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Composite Aggs</a:t>
            </a:r>
            <a:endParaRPr/>
          </a:p>
        </p:txBody>
      </p:sp>
      <p:sp>
        <p:nvSpPr>
          <p:cNvPr id="2282" name="Google Shape;2282;p92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Aggregations meet pagination</a:t>
            </a:r>
            <a:endParaRPr/>
          </a:p>
        </p:txBody>
      </p:sp>
      <p:sp>
        <p:nvSpPr>
          <p:cNvPr id="2284" name="Google Shape;2284;p92"/>
          <p:cNvSpPr txBox="1"/>
          <p:nvPr/>
        </p:nvSpPr>
        <p:spPr>
          <a:xfrm>
            <a:off x="271275" y="1257625"/>
            <a:ext cx="76293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Efficiently work with large aggregation results by paginating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Return all aggregation results, without setting a maximum size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Supports page and limit parameters</a:t>
            </a:r>
          </a:p>
          <a:p>
            <a:pPr marL="114300" lvl="1">
              <a:lnSpc>
                <a:spcPct val="150000"/>
              </a:lnSpc>
              <a:buSzPts val="1800"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73302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93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Composite Aggs: Sample Use Case</a:t>
            </a:r>
            <a:endParaRPr/>
          </a:p>
        </p:txBody>
      </p:sp>
      <p:sp>
        <p:nvSpPr>
          <p:cNvPr id="2292" name="Google Shape;2292;p93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Let’s aggregate pageviews for a Google Analytics type application</a:t>
            </a: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93" name="Google Shape;2293;p93"/>
          <p:cNvGraphicFramePr/>
          <p:nvPr/>
        </p:nvGraphicFramePr>
        <p:xfrm>
          <a:off x="441300" y="2182936"/>
          <a:ext cx="8261400" cy="1036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21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URL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Access Time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http://elastic.co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2017-12-15T12:10:30Z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https://www.elastic.co/guide/index.html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2017-12-15T12:10:40Z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http://elastic.co</a:t>
                      </a:r>
                      <a:endParaRPr sz="1200"/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2017-12-15T12:10:55Z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94" name="Google Shape;2294;p93"/>
          <p:cNvSpPr/>
          <p:nvPr/>
        </p:nvSpPr>
        <p:spPr>
          <a:xfrm>
            <a:off x="3343650" y="3255182"/>
            <a:ext cx="475500" cy="301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F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295" name="Google Shape;2295;p93"/>
          <p:cNvGraphicFramePr/>
          <p:nvPr/>
        </p:nvGraphicFramePr>
        <p:xfrm>
          <a:off x="441300" y="3602073"/>
          <a:ext cx="8261400" cy="1036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21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URL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Pageviews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http://elastic.co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20,000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https://www.elastic.co/guide/index.html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5,000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https://www.elastic.co/guide/en/elasticsearch/reference/current/index.html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2875" marR="9145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2,000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96" name="Google Shape;2296;p93"/>
          <p:cNvSpPr txBox="1">
            <a:spLocks noGrp="1"/>
          </p:cNvSpPr>
          <p:nvPr>
            <p:ph type="body" idx="1"/>
          </p:nvPr>
        </p:nvSpPr>
        <p:spPr>
          <a:xfrm>
            <a:off x="268350" y="1181075"/>
            <a:ext cx="86073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03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lang="en-US" sz="1400"/>
              <a:t>Millions of URLs </a:t>
            </a:r>
            <a:endParaRPr sz="1400"/>
          </a:p>
          <a:p>
            <a:pPr marL="228600" marR="0" lvl="0" indent="-203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</a:pPr>
            <a:r>
              <a:rPr lang="en-US" sz="1400"/>
              <a:t>API/programmatic access to aggregation results</a:t>
            </a: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08142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What I wish I knew about mappings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Elasticsearch auto-generated mappings can be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suboptimal 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A7E6A-638B-E14A-B854-83755EFBB6F6}"/>
              </a:ext>
            </a:extLst>
          </p:cNvPr>
          <p:cNvSpPr txBox="1"/>
          <p:nvPr/>
        </p:nvSpPr>
        <p:spPr>
          <a:xfrm>
            <a:off x="459782" y="1623630"/>
            <a:ext cx="3190069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{</a:t>
            </a: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"line" : 4,</a:t>
            </a: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"play" : "HENRY IV",</a:t>
            </a: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”speech" : "So shaken as we are, so wan with care,"</a:t>
            </a:r>
          </a:p>
          <a:p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E5A5C-8EB4-2645-89BC-6D7E47790E9F}"/>
              </a:ext>
            </a:extLst>
          </p:cNvPr>
          <p:cNvSpPr txBox="1"/>
          <p:nvPr/>
        </p:nvSpPr>
        <p:spPr>
          <a:xfrm>
            <a:off x="1310874" y="1315853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document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D056E-949E-C340-A5FC-6579CACBAA1E}"/>
              </a:ext>
            </a:extLst>
          </p:cNvPr>
          <p:cNvSpPr txBox="1"/>
          <p:nvPr/>
        </p:nvSpPr>
        <p:spPr>
          <a:xfrm>
            <a:off x="4154104" y="1275566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Auto-generated mapping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BDA59-1231-1442-961A-8BFFAC294CD5}"/>
              </a:ext>
            </a:extLst>
          </p:cNvPr>
          <p:cNvSpPr txBox="1"/>
          <p:nvPr/>
        </p:nvSpPr>
        <p:spPr>
          <a:xfrm>
            <a:off x="3882332" y="1623630"/>
            <a:ext cx="2696699" cy="33239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"line":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"type": "long"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},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"play":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"type": "text",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"fields":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"keyword":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    "type": "keyword",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    "</a:t>
            </a:r>
            <a:r>
              <a:rPr lang="en-US" sz="1000" dirty="0" err="1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ignore_above</a:t>
            </a:r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": 256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    }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}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},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”speech":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"type": "text",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"fields":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"keyword": {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    "type": "keyword",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     "</a:t>
            </a:r>
            <a:r>
              <a:rPr lang="en-US" sz="1000" dirty="0" err="1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ignore_above</a:t>
            </a:r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": 256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    }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    }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Monaco" pitchFamily="2" charset="77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732DC-630B-774E-B86B-26AE0DEF5BC1}"/>
              </a:ext>
            </a:extLst>
          </p:cNvPr>
          <p:cNvSpPr txBox="1"/>
          <p:nvPr/>
        </p:nvSpPr>
        <p:spPr>
          <a:xfrm>
            <a:off x="7311563" y="131585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F4CFA-AC04-9C4F-B2EB-970933ADD43D}"/>
              </a:ext>
            </a:extLst>
          </p:cNvPr>
          <p:cNvSpPr txBox="1"/>
          <p:nvPr/>
        </p:nvSpPr>
        <p:spPr>
          <a:xfrm>
            <a:off x="6759323" y="1760914"/>
            <a:ext cx="2091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Numeric default to </a:t>
            </a:r>
            <a:r>
              <a:rPr lang="en-US" b="1" i="1" dirty="0"/>
              <a:t>long </a:t>
            </a:r>
            <a:r>
              <a:rPr lang="en-US" dirty="0"/>
              <a:t>where </a:t>
            </a:r>
            <a:r>
              <a:rPr lang="en-US" b="1" i="1" dirty="0" err="1"/>
              <a:t>int</a:t>
            </a:r>
            <a:r>
              <a:rPr lang="en-US" b="1" i="1" dirty="0"/>
              <a:t> </a:t>
            </a:r>
            <a:r>
              <a:rPr lang="en-US" dirty="0"/>
              <a:t>is sufficient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/>
              <a:t>‘play’</a:t>
            </a:r>
            <a:r>
              <a:rPr lang="en-US" dirty="0"/>
              <a:t> field mapped as both </a:t>
            </a:r>
            <a:r>
              <a:rPr lang="en-US" b="1" i="1" dirty="0"/>
              <a:t>text </a:t>
            </a:r>
            <a:r>
              <a:rPr lang="en-US" dirty="0"/>
              <a:t>and</a:t>
            </a:r>
            <a:r>
              <a:rPr lang="en-US" b="1" i="1" dirty="0"/>
              <a:t> keyword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/>
              <a:t>‘speech’</a:t>
            </a:r>
            <a:r>
              <a:rPr lang="en-US" b="1" i="1" dirty="0"/>
              <a:t> </a:t>
            </a:r>
            <a:r>
              <a:rPr lang="en-US" dirty="0"/>
              <a:t>should only be type text</a:t>
            </a:r>
          </a:p>
        </p:txBody>
      </p:sp>
    </p:spTree>
    <p:extLst>
      <p:ext uri="{BB962C8B-B14F-4D97-AF65-F5344CB8AC3E}">
        <p14:creationId xmlns:p14="http://schemas.microsoft.com/office/powerpoint/2010/main" val="1426143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94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Composite Aggs: Sample Use Case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94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/>
              <a:t>Let’s aggregate pageviews for a Google Analytics type application</a:t>
            </a:r>
            <a:r>
              <a:rPr lang="en-US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94"/>
          <p:cNvSpPr txBox="1">
            <a:spLocks noGrp="1"/>
          </p:cNvSpPr>
          <p:nvPr>
            <p:ph type="body" idx="2"/>
          </p:nvPr>
        </p:nvSpPr>
        <p:spPr>
          <a:xfrm>
            <a:off x="614680" y="1312511"/>
            <a:ext cx="77826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GET page-views/_search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"aggs" 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"my_buckets":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"composite" 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	 </a:t>
            </a:r>
            <a:r>
              <a:rPr lang="en-US">
                <a:highlight>
                  <a:srgbClr val="FFFF00"/>
                </a:highlight>
              </a:rPr>
              <a:t>"size": 10,</a:t>
            </a:r>
            <a:endParaRPr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    "sources" : [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        { "url": { "terms" : { "field": "url", "order": "desc" } } }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    ]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}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} } }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528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95"/>
          <p:cNvSpPr txBox="1">
            <a:spLocks noGrp="1"/>
          </p:cNvSpPr>
          <p:nvPr>
            <p:ph type="body" idx="2"/>
          </p:nvPr>
        </p:nvSpPr>
        <p:spPr>
          <a:xfrm>
            <a:off x="614680" y="1312511"/>
            <a:ext cx="77826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GET page-views/_search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"aggs" 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"my_buckets":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"composite" : {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	</a:t>
            </a:r>
            <a:r>
              <a:rPr lang="en-US">
                <a:highlight>
                  <a:srgbClr val="FFFF00"/>
                </a:highlight>
              </a:rPr>
              <a:t>"size": 10,</a:t>
            </a:r>
            <a:endParaRPr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highlight>
                  <a:srgbClr val="FFFF00"/>
                </a:highlight>
              </a:rPr>
              <a:t>            	"after": { "url": "https://www.elastic.co/guide/en/elasticsearch/reference/current/index.html" }</a:t>
            </a:r>
            <a:r>
              <a:rPr lang="en-US"/>
              <a:t>,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    "sources" : [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                  { "url": { "terms" : { "field": "url", "order": "desc" } } } ]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} } } } }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/>
          </a:p>
        </p:txBody>
      </p:sp>
      <p:sp>
        <p:nvSpPr>
          <p:cNvPr id="2311" name="Google Shape;2311;p95"/>
          <p:cNvSpPr txBox="1">
            <a:spLocks noGrp="1"/>
          </p:cNvSpPr>
          <p:nvPr>
            <p:ph type="title"/>
          </p:nvPr>
        </p:nvSpPr>
        <p:spPr>
          <a:xfrm>
            <a:off x="343932" y="91441"/>
            <a:ext cx="7962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Composite Aggs: Sample Use Case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95"/>
          <p:cNvSpPr txBox="1">
            <a:spLocks noGrp="1"/>
          </p:cNvSpPr>
          <p:nvPr>
            <p:ph type="body" idx="1"/>
          </p:nvPr>
        </p:nvSpPr>
        <p:spPr>
          <a:xfrm>
            <a:off x="343932" y="830983"/>
            <a:ext cx="79620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/>
              <a:t>Let’s aggregate pageviews for a Google Analytics type application</a:t>
            </a:r>
            <a:r>
              <a:rPr lang="en-US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86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06"/>
          <p:cNvSpPr txBox="1">
            <a:spLocks noGrp="1"/>
          </p:cNvSpPr>
          <p:nvPr>
            <p:ph type="body" idx="2"/>
          </p:nvPr>
        </p:nvSpPr>
        <p:spPr>
          <a:xfrm>
            <a:off x="609283" y="1366619"/>
            <a:ext cx="5822100" cy="14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Specialized nodes for specialized tasks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Use dedicated node types whenever possible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B8FAF2-97A2-214C-A3D8-13000BF87EE6}"/>
              </a:ext>
            </a:extLst>
          </p:cNvPr>
          <p:cNvSpPr/>
          <p:nvPr/>
        </p:nvSpPr>
        <p:spPr>
          <a:xfrm>
            <a:off x="834237" y="1407783"/>
            <a:ext cx="656455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Data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Store data and execute queries</a:t>
            </a:r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Master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Maintain consistent view of cluster metadata and state</a:t>
            </a:r>
          </a:p>
          <a:p>
            <a:pPr marL="596363" lvl="1">
              <a:buClr>
                <a:schemeClr val="accent5">
                  <a:lumMod val="75000"/>
                </a:schemeClr>
              </a:buClr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Coordinator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Coordinate distributed execution of queries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Ingest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ETL transformations on newly indexed data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Machine Learning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Execute machine learning jobs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0" indent="0">
              <a:spcBef>
                <a:spcPts val="1199"/>
              </a:spcBef>
              <a:buClr>
                <a:schemeClr val="accent5">
                  <a:lumMod val="75000"/>
                </a:schemeClr>
              </a:buCl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132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Observations about shards and replicas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It all depends on your data…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3C49C-3AE8-4C40-8BFC-498EF49A5CA6}"/>
              </a:ext>
            </a:extLst>
          </p:cNvPr>
          <p:cNvSpPr/>
          <p:nvPr/>
        </p:nvSpPr>
        <p:spPr>
          <a:xfrm>
            <a:off x="834237" y="1291884"/>
            <a:ext cx="65645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What is the optimal shard size?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A good rule of thumb is between 40 – 80 GB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Generally sub-optimal to have lot’s of small shards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A single shard can actually have 100’s of GB and still perform well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YMMV</a:t>
            </a:r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How many replicas are optimal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Usually start with 1 replica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r>
              <a:rPr lang="en-US" sz="1600" dirty="0"/>
              <a:t>Add more to scale out query processing</a:t>
            </a:r>
          </a:p>
          <a:p>
            <a:pPr marL="913577" lvl="1" indent="-317214">
              <a:buClr>
                <a:schemeClr val="accent6">
                  <a:lumMod val="75000"/>
                </a:schemeClr>
              </a:buClr>
              <a:buChar char="○"/>
            </a:pPr>
            <a:endParaRPr lang="en-US" sz="1600" dirty="0"/>
          </a:p>
          <a:p>
            <a:pPr marL="456789" indent="-342591">
              <a:spcBef>
                <a:spcPts val="1199"/>
              </a:spcBef>
              <a:buClr>
                <a:schemeClr val="accent6">
                  <a:lumMod val="75000"/>
                </a:schemeClr>
              </a:buClr>
              <a:buChar char="●"/>
            </a:pPr>
            <a:r>
              <a:rPr lang="en-US" sz="1600" dirty="0"/>
              <a:t>Test empirically with Rally</a:t>
            </a:r>
          </a:p>
          <a:p>
            <a:pPr marL="0" indent="0">
              <a:spcBef>
                <a:spcPts val="1199"/>
              </a:spcBef>
              <a:buClr>
                <a:schemeClr val="accent6">
                  <a:lumMod val="75000"/>
                </a:schemeClr>
              </a:buCl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918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Rally – Our open-source benchmarking framework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https://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github.com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/elastic/rally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F189A-40AF-8E40-B71F-AD6511723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16" y="1181917"/>
            <a:ext cx="6242524" cy="37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Managing indices with shard splitting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Add index capacity after the fact 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3C49C-3AE8-4C40-8BFC-498EF49A5CA6}"/>
              </a:ext>
            </a:extLst>
          </p:cNvPr>
          <p:cNvSpPr/>
          <p:nvPr/>
        </p:nvSpPr>
        <p:spPr>
          <a:xfrm>
            <a:off x="834237" y="1291884"/>
            <a:ext cx="65645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Fewer up-front concerns about choosing the best number of shards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Scale up based on need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Complements the shrink API</a:t>
            </a:r>
          </a:p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7" name="Google Shape;2247;p90">
            <a:extLst>
              <a:ext uri="{FF2B5EF4-FFF2-40B4-BE49-F238E27FC236}">
                <a16:creationId xmlns:a16="http://schemas.microsoft.com/office/drawing/2014/main" id="{912596C7-A253-8C4E-BFDD-0D0B53A27C96}"/>
              </a:ext>
            </a:extLst>
          </p:cNvPr>
          <p:cNvGraphicFramePr/>
          <p:nvPr/>
        </p:nvGraphicFramePr>
        <p:xfrm>
          <a:off x="343625" y="2555850"/>
          <a:ext cx="8607475" cy="1828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30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0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1</a:t>
                      </a:r>
                      <a:endParaRPr sz="8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6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7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8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9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10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11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12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13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14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15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16</a:t>
                      </a: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7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/>
                        <a:t>number_of_shards: 1</a:t>
                      </a:r>
                      <a:endParaRPr sz="8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7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/>
                        <a:t>_split</a:t>
                      </a:r>
                      <a:endParaRPr sz="8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7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</a:rPr>
                        <a:t>_split</a:t>
                      </a:r>
                      <a:endParaRPr sz="8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7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</a:rPr>
                        <a:t>_split</a:t>
                      </a:r>
                      <a:endParaRPr sz="8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75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</a:rPr>
                        <a:t>_split</a:t>
                      </a:r>
                      <a:endParaRPr sz="8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24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Shrinking indices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Consolidating for long-term retention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848788-6B44-CE49-B9AE-B0C96B77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74" y="1878227"/>
            <a:ext cx="7579851" cy="28687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7ADB16-D437-5D4F-972C-B6D8454710E4}"/>
              </a:ext>
            </a:extLst>
          </p:cNvPr>
          <p:cNvSpPr/>
          <p:nvPr/>
        </p:nvSpPr>
        <p:spPr>
          <a:xfrm>
            <a:off x="834237" y="1291884"/>
            <a:ext cx="6564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199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Save space on old indices with long-term retention</a:t>
            </a:r>
          </a:p>
        </p:txBody>
      </p:sp>
    </p:spTree>
    <p:extLst>
      <p:ext uri="{BB962C8B-B14F-4D97-AF65-F5344CB8AC3E}">
        <p14:creationId xmlns:p14="http://schemas.microsoft.com/office/powerpoint/2010/main" val="53646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"/>
          <p:cNvSpPr txBox="1">
            <a:spLocks noGrp="1"/>
          </p:cNvSpPr>
          <p:nvPr>
            <p:ph type="title"/>
          </p:nvPr>
        </p:nvSpPr>
        <p:spPr>
          <a:xfrm>
            <a:off x="975388" y="243850"/>
            <a:ext cx="7875162" cy="5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Open Sans"/>
                <a:ea typeface="Open Sans"/>
                <a:cs typeface="Open Sans"/>
                <a:sym typeface="Open Sans"/>
              </a:rPr>
              <a:t>Rollups for fast queries on large metric data sets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38"/>
          <p:cNvSpPr txBox="1"/>
          <p:nvPr/>
        </p:nvSpPr>
        <p:spPr>
          <a:xfrm>
            <a:off x="975387" y="767867"/>
            <a:ext cx="7277459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Save space and execute faster on time-series data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538" y="275530"/>
            <a:ext cx="428699" cy="4923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7165DC-6E3D-5543-ADC7-7CDAE7B11BFA}"/>
              </a:ext>
            </a:extLst>
          </p:cNvPr>
          <p:cNvSpPr/>
          <p:nvPr/>
        </p:nvSpPr>
        <p:spPr>
          <a:xfrm>
            <a:off x="834237" y="1407783"/>
            <a:ext cx="656455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789" indent="-342591">
              <a:spcBef>
                <a:spcPts val="1199"/>
              </a:spcBef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Save space</a:t>
            </a:r>
          </a:p>
          <a:p>
            <a:pPr marL="114198">
              <a:buClr>
                <a:schemeClr val="accent5">
                  <a:lumMod val="75000"/>
                </a:schemeClr>
              </a:buClr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Faster queries on time-series data</a:t>
            </a:r>
          </a:p>
          <a:p>
            <a:pPr marL="596363" lvl="1">
              <a:buClr>
                <a:schemeClr val="accent5">
                  <a:lumMod val="75000"/>
                </a:schemeClr>
              </a:buClr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Faster aggregations on time-series data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Ingest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Small backups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r>
              <a:rPr lang="en-US" sz="1600" dirty="0"/>
              <a:t>Fewer nodes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456789" indent="-342591">
              <a:buClr>
                <a:schemeClr val="accent5">
                  <a:lumMod val="75000"/>
                </a:schemeClr>
              </a:buClr>
              <a:buChar char="●"/>
            </a:pPr>
            <a:r>
              <a:rPr lang="en-US" sz="1600" dirty="0"/>
              <a:t>Same API as _search</a:t>
            </a:r>
          </a:p>
          <a:p>
            <a:pPr marL="913577" lvl="1" indent="-317214">
              <a:buClr>
                <a:schemeClr val="accent5">
                  <a:lumMod val="75000"/>
                </a:schemeClr>
              </a:buClr>
              <a:buChar char="○"/>
            </a:pPr>
            <a:endParaRPr lang="en-US" sz="1600" dirty="0"/>
          </a:p>
          <a:p>
            <a:pPr marL="0" indent="0">
              <a:spcBef>
                <a:spcPts val="1199"/>
              </a:spcBef>
              <a:buClr>
                <a:schemeClr val="accent5">
                  <a:lumMod val="75000"/>
                </a:schemeClr>
              </a:buClr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311134"/>
      </p:ext>
    </p:extLst>
  </p:cSld>
  <p:clrMapOvr>
    <a:masterClrMapping/>
  </p:clrMapOvr>
</p:sld>
</file>

<file path=ppt/theme/theme1.xml><?xml version="1.0" encoding="utf-8"?>
<a:theme xmlns:a="http://schemas.openxmlformats.org/drawingml/2006/main" name="Elastic_template_v6">
  <a:themeElements>
    <a:clrScheme name="Elastic">
      <a:dk1>
        <a:srgbClr val="000000"/>
      </a:dk1>
      <a:lt1>
        <a:srgbClr val="FFFFFF"/>
      </a:lt1>
      <a:dk2>
        <a:srgbClr val="353535"/>
      </a:dk2>
      <a:lt2>
        <a:srgbClr val="909091"/>
      </a:lt2>
      <a:accent1>
        <a:srgbClr val="3EBEB0"/>
      </a:accent1>
      <a:accent2>
        <a:srgbClr val="F3BD19"/>
      </a:accent2>
      <a:accent3>
        <a:srgbClr val="E9478B"/>
      </a:accent3>
      <a:accent4>
        <a:srgbClr val="4AC140"/>
      </a:accent4>
      <a:accent5>
        <a:srgbClr val="07A5DE"/>
      </a:accent5>
      <a:accent6>
        <a:srgbClr val="FF7639"/>
      </a:accent6>
      <a:hlink>
        <a:srgbClr val="4AC140"/>
      </a:hlink>
      <a:folHlink>
        <a:srgbClr val="9090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astic Template">
  <a:themeElements>
    <a:clrScheme name="Elastic">
      <a:dk1>
        <a:srgbClr val="000000"/>
      </a:dk1>
      <a:lt1>
        <a:srgbClr val="FFFFFF"/>
      </a:lt1>
      <a:dk2>
        <a:srgbClr val="353535"/>
      </a:dk2>
      <a:lt2>
        <a:srgbClr val="909091"/>
      </a:lt2>
      <a:accent1>
        <a:srgbClr val="00BFB3"/>
      </a:accent1>
      <a:accent2>
        <a:srgbClr val="F3BD19"/>
      </a:accent2>
      <a:accent3>
        <a:srgbClr val="00A9E5"/>
      </a:accent3>
      <a:accent4>
        <a:srgbClr val="93C90E"/>
      </a:accent4>
      <a:accent5>
        <a:srgbClr val="F04E98"/>
      </a:accent5>
      <a:accent6>
        <a:srgbClr val="015571"/>
      </a:accent6>
      <a:hlink>
        <a:srgbClr val="93C90E"/>
      </a:hlink>
      <a:folHlink>
        <a:srgbClr val="9090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1620</Words>
  <Application>Microsoft Macintosh PowerPoint</Application>
  <PresentationFormat>On-screen Show (16:9)</PresentationFormat>
  <Paragraphs>355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Open Sans</vt:lpstr>
      <vt:lpstr>Courier New</vt:lpstr>
      <vt:lpstr>Courier</vt:lpstr>
      <vt:lpstr>Helvetica Neue</vt:lpstr>
      <vt:lpstr>Calibri</vt:lpstr>
      <vt:lpstr>Avenir</vt:lpstr>
      <vt:lpstr>Arial</vt:lpstr>
      <vt:lpstr>Monaco</vt:lpstr>
      <vt:lpstr>Elastic_template_v6</vt:lpstr>
      <vt:lpstr>Elastic Template</vt:lpstr>
      <vt:lpstr>PowerPoint Presentation</vt:lpstr>
      <vt:lpstr>PowerPoint Presentation</vt:lpstr>
      <vt:lpstr>What I wish I knew about mappings</vt:lpstr>
      <vt:lpstr>Specialized nodes for specialized tasks</vt:lpstr>
      <vt:lpstr>Observations about shards and replicas</vt:lpstr>
      <vt:lpstr>Rally – Our open-source benchmarking framework</vt:lpstr>
      <vt:lpstr>Managing indices with shard splitting</vt:lpstr>
      <vt:lpstr>Shrinking indices</vt:lpstr>
      <vt:lpstr>Rollups for fast queries on large metric data sets</vt:lpstr>
      <vt:lpstr>Rollups for fast queries on large metric data sets</vt:lpstr>
      <vt:lpstr>Index sorting</vt:lpstr>
      <vt:lpstr>Index sorting</vt:lpstr>
      <vt:lpstr>Index sorting</vt:lpstr>
      <vt:lpstr>Index sorting</vt:lpstr>
      <vt:lpstr>Index sorting</vt:lpstr>
      <vt:lpstr>Anti-patterns</vt:lpstr>
      <vt:lpstr>Anti-patterns</vt:lpstr>
      <vt:lpstr>Anti-patterns</vt:lpstr>
      <vt:lpstr>PowerPoint Presentation</vt:lpstr>
      <vt:lpstr>PowerPoint Presentation</vt:lpstr>
      <vt:lpstr>PowerPoint Presentation</vt:lpstr>
      <vt:lpstr>Adaptive Replica Selection</vt:lpstr>
      <vt:lpstr>Adaptive Replica Selection</vt:lpstr>
      <vt:lpstr>Adaptive Replica Selection</vt:lpstr>
      <vt:lpstr>Adaptive Replica Selection</vt:lpstr>
      <vt:lpstr>Use the query language you already know</vt:lpstr>
      <vt:lpstr>Elastic SQL</vt:lpstr>
      <vt:lpstr>Composite Aggs</vt:lpstr>
      <vt:lpstr>Composite Aggs: Sample Use Case</vt:lpstr>
      <vt:lpstr>Composite Aggs: Sample Use Case</vt:lpstr>
      <vt:lpstr>Composite Aggs: Sample Use Case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Andrew Selden</cp:lastModifiedBy>
  <cp:revision>33</cp:revision>
  <dcterms:modified xsi:type="dcterms:W3CDTF">2018-11-06T20:59:55Z</dcterms:modified>
</cp:coreProperties>
</file>